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tags/tag7.xml" ContentType="application/vnd.openxmlformats-officedocument.presentationml.tags+xml"/>
  <Override PartName="/ppt/notesSlides/notesSlide4.xml" ContentType="application/vnd.openxmlformats-officedocument.presentationml.notesSlide+xml"/>
  <Override PartName="/ppt/tags/tag8.xml" ContentType="application/vnd.openxmlformats-officedocument.presentationml.tags+xml"/>
  <Override PartName="/ppt/notesSlides/notesSlide5.xml" ContentType="application/vnd.openxmlformats-officedocument.presentationml.notesSlide+xml"/>
  <Override PartName="/ppt/tags/tag9.xml" ContentType="application/vnd.openxmlformats-officedocument.presentationml.tags+xml"/>
  <Override PartName="/ppt/notesSlides/notesSlide6.xml" ContentType="application/vnd.openxmlformats-officedocument.presentationml.notesSlide+xml"/>
  <Override PartName="/ppt/tags/tag10.xml" ContentType="application/vnd.openxmlformats-officedocument.presentationml.tags+xml"/>
  <Override PartName="/ppt/notesSlides/notesSlide7.xml" ContentType="application/vnd.openxmlformats-officedocument.presentationml.notesSlide+xml"/>
  <Override PartName="/ppt/tags/tag11.xml" ContentType="application/vnd.openxmlformats-officedocument.presentationml.tags+xml"/>
  <Override PartName="/ppt/notesSlides/notesSlide8.xml" ContentType="application/vnd.openxmlformats-officedocument.presentationml.notesSlide+xml"/>
  <Override PartName="/ppt/tags/tag12.xml" ContentType="application/vnd.openxmlformats-officedocument.presentationml.tags+xml"/>
  <Override PartName="/ppt/notesSlides/notesSlide9.xml" ContentType="application/vnd.openxmlformats-officedocument.presentationml.notesSlide+xml"/>
  <Override PartName="/ppt/tags/tag13.xml" ContentType="application/vnd.openxmlformats-officedocument.presentationml.tags+xml"/>
  <Override PartName="/ppt/notesSlides/notesSlide10.xml" ContentType="application/vnd.openxmlformats-officedocument.presentationml.notesSlide+xml"/>
  <Override PartName="/ppt/tags/tag14.xml" ContentType="application/vnd.openxmlformats-officedocument.presentationml.tags+xml"/>
  <Override PartName="/ppt/notesSlides/notesSlide11.xml" ContentType="application/vnd.openxmlformats-officedocument.presentationml.notesSlide+xml"/>
  <Override PartName="/ppt/tags/tag15.xml" ContentType="application/vnd.openxmlformats-officedocument.presentationml.tags+xml"/>
  <Override PartName="/ppt/notesSlides/notesSlide12.xml" ContentType="application/vnd.openxmlformats-officedocument.presentationml.notesSlide+xml"/>
  <Override PartName="/ppt/tags/tag16.xml" ContentType="application/vnd.openxmlformats-officedocument.presentationml.tags+xml"/>
  <Override PartName="/ppt/notesSlides/notesSlide13.xml" ContentType="application/vnd.openxmlformats-officedocument.presentationml.notesSlide+xml"/>
  <Override PartName="/ppt/tags/tag17.xml" ContentType="application/vnd.openxmlformats-officedocument.presentationml.tags+xml"/>
  <Override PartName="/ppt/notesSlides/notesSlide14.xml" ContentType="application/vnd.openxmlformats-officedocument.presentationml.notesSlide+xml"/>
  <Override PartName="/ppt/tags/tag18.xml" ContentType="application/vnd.openxmlformats-officedocument.presentationml.tags+xml"/>
  <Override PartName="/ppt/notesSlides/notesSlide15.xml" ContentType="application/vnd.openxmlformats-officedocument.presentationml.notesSlide+xml"/>
  <Override PartName="/ppt/tags/tag19.xml" ContentType="application/vnd.openxmlformats-officedocument.presentationml.tags+xml"/>
  <Override PartName="/ppt/notesSlides/notesSlide16.xml" ContentType="application/vnd.openxmlformats-officedocument.presentationml.notesSlide+xml"/>
  <Override PartName="/ppt/tags/tag20.xml" ContentType="application/vnd.openxmlformats-officedocument.presentationml.tags+xml"/>
  <Override PartName="/ppt/notesSlides/notesSlide17.xml" ContentType="application/vnd.openxmlformats-officedocument.presentationml.notesSlide+xml"/>
  <Override PartName="/ppt/tags/tag21.xml" ContentType="application/vnd.openxmlformats-officedocument.presentationml.tags+xml"/>
  <Override PartName="/ppt/notesSlides/notesSlide18.xml" ContentType="application/vnd.openxmlformats-officedocument.presentationml.notesSlide+xml"/>
  <Override PartName="/ppt/tags/tag22.xml" ContentType="application/vnd.openxmlformats-officedocument.presentationml.tags+xml"/>
  <Override PartName="/ppt/notesSlides/notesSlide19.xml" ContentType="application/vnd.openxmlformats-officedocument.presentationml.notesSlide+xml"/>
  <Override PartName="/ppt/tags/tag23.xml" ContentType="application/vnd.openxmlformats-officedocument.presentationml.tags+xml"/>
  <Override PartName="/ppt/notesSlides/notesSlide20.xml" ContentType="application/vnd.openxmlformats-officedocument.presentationml.notesSlide+xml"/>
  <Override PartName="/ppt/tags/tag24.xml" ContentType="application/vnd.openxmlformats-officedocument.presentationml.tags+xml"/>
  <Override PartName="/ppt/notesSlides/notesSlide21.xml" ContentType="application/vnd.openxmlformats-officedocument.presentationml.notesSlide+xml"/>
  <Override PartName="/ppt/tags/tag25.xml" ContentType="application/vnd.openxmlformats-officedocument.presentationml.tags+xml"/>
  <Override PartName="/ppt/notesSlides/notesSlide22.xml" ContentType="application/vnd.openxmlformats-officedocument.presentationml.notesSlide+xml"/>
  <Override PartName="/ppt/tags/tag26.xml" ContentType="application/vnd.openxmlformats-officedocument.presentationml.tags+xml"/>
  <Override PartName="/ppt/notesSlides/notesSlide23.xml" ContentType="application/vnd.openxmlformats-officedocument.presentationml.notesSlide+xml"/>
  <Override PartName="/ppt/tags/tag27.xml" ContentType="application/vnd.openxmlformats-officedocument.presentationml.tags+xml"/>
  <Override PartName="/ppt/notesSlides/notesSlide24.xml" ContentType="application/vnd.openxmlformats-officedocument.presentationml.notesSlide+xml"/>
  <Override PartName="/ppt/tags/tag28.xml" ContentType="application/vnd.openxmlformats-officedocument.presentationml.tags+xml"/>
  <Override PartName="/ppt/notesSlides/notesSlide25.xml" ContentType="application/vnd.openxmlformats-officedocument.presentationml.notesSlide+xml"/>
  <Override PartName="/ppt/tags/tag29.xml" ContentType="application/vnd.openxmlformats-officedocument.presentationml.tags+xml"/>
  <Override PartName="/ppt/notesSlides/notesSlide26.xml" ContentType="application/vnd.openxmlformats-officedocument.presentationml.notesSlide+xml"/>
  <Override PartName="/ppt/tags/tag30.xml" ContentType="application/vnd.openxmlformats-officedocument.presentationml.tags+xml"/>
  <Override PartName="/ppt/notesSlides/notesSlide27.xml" ContentType="application/vnd.openxmlformats-officedocument.presentationml.notesSlide+xml"/>
  <Override PartName="/ppt/tags/tag31.xml" ContentType="application/vnd.openxmlformats-officedocument.presentationml.tags+xml"/>
  <Override PartName="/ppt/notesSlides/notesSlide28.xml" ContentType="application/vnd.openxmlformats-officedocument.presentationml.notesSlide+xml"/>
  <Override PartName="/ppt/tags/tag32.xml" ContentType="application/vnd.openxmlformats-officedocument.presentationml.tags+xml"/>
  <Override PartName="/ppt/notesSlides/notesSlide29.xml" ContentType="application/vnd.openxmlformats-officedocument.presentationml.notesSlide+xml"/>
  <Override PartName="/ppt/tags/tag33.xml" ContentType="application/vnd.openxmlformats-officedocument.presentationml.tags+xml"/>
  <Override PartName="/ppt/notesSlides/notesSlide30.xml" ContentType="application/vnd.openxmlformats-officedocument.presentationml.notesSlide+xml"/>
  <Override PartName="/ppt/tags/tag34.xml" ContentType="application/vnd.openxmlformats-officedocument.presentationml.tags+xml"/>
  <Override PartName="/ppt/notesSlides/notesSlide31.xml" ContentType="application/vnd.openxmlformats-officedocument.presentationml.notesSlide+xml"/>
  <Override PartName="/ppt/tags/tag35.xml" ContentType="application/vnd.openxmlformats-officedocument.presentationml.tags+xml"/>
  <Override PartName="/ppt/notesSlides/notesSlide32.xml" ContentType="application/vnd.openxmlformats-officedocument.presentationml.notesSlide+xml"/>
  <Override PartName="/ppt/tags/tag36.xml" ContentType="application/vnd.openxmlformats-officedocument.presentationml.tags+xml"/>
  <Override PartName="/ppt/notesSlides/notesSlide33.xml" ContentType="application/vnd.openxmlformats-officedocument.presentationml.notesSlide+xml"/>
  <Override PartName="/ppt/tags/tag37.xml" ContentType="application/vnd.openxmlformats-officedocument.presentationml.tags+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0" r:id="rId1"/>
  </p:sldMasterIdLst>
  <p:notesMasterIdLst>
    <p:notesMasterId r:id="rId38"/>
  </p:notesMasterIdLst>
  <p:sldIdLst>
    <p:sldId id="513" r:id="rId2"/>
    <p:sldId id="730" r:id="rId3"/>
    <p:sldId id="1070" r:id="rId4"/>
    <p:sldId id="1077" r:id="rId5"/>
    <p:sldId id="1053" r:id="rId6"/>
    <p:sldId id="1076" r:id="rId7"/>
    <p:sldId id="763" r:id="rId8"/>
    <p:sldId id="1055" r:id="rId9"/>
    <p:sldId id="1056" r:id="rId10"/>
    <p:sldId id="876" r:id="rId11"/>
    <p:sldId id="1058" r:id="rId12"/>
    <p:sldId id="759" r:id="rId13"/>
    <p:sldId id="788" r:id="rId14"/>
    <p:sldId id="790" r:id="rId15"/>
    <p:sldId id="927" r:id="rId16"/>
    <p:sldId id="928" r:id="rId17"/>
    <p:sldId id="929" r:id="rId18"/>
    <p:sldId id="1069" r:id="rId19"/>
    <p:sldId id="1072" r:id="rId20"/>
    <p:sldId id="1073" r:id="rId21"/>
    <p:sldId id="1074" r:id="rId22"/>
    <p:sldId id="886" r:id="rId23"/>
    <p:sldId id="792" r:id="rId24"/>
    <p:sldId id="881" r:id="rId25"/>
    <p:sldId id="930" r:id="rId26"/>
    <p:sldId id="795" r:id="rId27"/>
    <p:sldId id="959" r:id="rId28"/>
    <p:sldId id="1075" r:id="rId29"/>
    <p:sldId id="1067" r:id="rId30"/>
    <p:sldId id="1068" r:id="rId31"/>
    <p:sldId id="957" r:id="rId32"/>
    <p:sldId id="1066" r:id="rId33"/>
    <p:sldId id="1065" r:id="rId34"/>
    <p:sldId id="958" r:id="rId35"/>
    <p:sldId id="874" r:id="rId36"/>
    <p:sldId id="291" r:id="rId37"/>
  </p:sldIdLst>
  <p:sldSz cx="9144000" cy="5143500" type="screen16x9"/>
  <p:notesSz cx="6858000" cy="9144000"/>
  <p:custDataLst>
    <p:tags r:id="rId39"/>
  </p:custDataLst>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pitchFamily="34" charset="-128"/>
        <a:cs typeface="+mn-cs"/>
      </a:defRPr>
    </a:lvl1pPr>
    <a:lvl2pPr marL="457200" algn="l" defTabSz="457200" rtl="0" fontAlgn="base">
      <a:spcBef>
        <a:spcPct val="0"/>
      </a:spcBef>
      <a:spcAft>
        <a:spcPct val="0"/>
      </a:spcAft>
      <a:defRPr kern="1200">
        <a:solidFill>
          <a:schemeClr val="tx1"/>
        </a:solidFill>
        <a:latin typeface="Arial" charset="0"/>
        <a:ea typeface="ＭＳ Ｐゴシック" pitchFamily="34" charset="-128"/>
        <a:cs typeface="+mn-cs"/>
      </a:defRPr>
    </a:lvl2pPr>
    <a:lvl3pPr marL="914400" algn="l" defTabSz="457200" rtl="0" fontAlgn="base">
      <a:spcBef>
        <a:spcPct val="0"/>
      </a:spcBef>
      <a:spcAft>
        <a:spcPct val="0"/>
      </a:spcAft>
      <a:defRPr kern="1200">
        <a:solidFill>
          <a:schemeClr val="tx1"/>
        </a:solidFill>
        <a:latin typeface="Arial" charset="0"/>
        <a:ea typeface="ＭＳ Ｐゴシック" pitchFamily="34" charset="-128"/>
        <a:cs typeface="+mn-cs"/>
      </a:defRPr>
    </a:lvl3pPr>
    <a:lvl4pPr marL="1371600" algn="l" defTabSz="457200" rtl="0" fontAlgn="base">
      <a:spcBef>
        <a:spcPct val="0"/>
      </a:spcBef>
      <a:spcAft>
        <a:spcPct val="0"/>
      </a:spcAft>
      <a:defRPr kern="1200">
        <a:solidFill>
          <a:schemeClr val="tx1"/>
        </a:solidFill>
        <a:latin typeface="Arial" charset="0"/>
        <a:ea typeface="ＭＳ Ｐゴシック" pitchFamily="34" charset="-128"/>
        <a:cs typeface="+mn-cs"/>
      </a:defRPr>
    </a:lvl4pPr>
    <a:lvl5pPr marL="1828800" algn="l" defTabSz="457200" rtl="0" fontAlgn="base">
      <a:spcBef>
        <a:spcPct val="0"/>
      </a:spcBef>
      <a:spcAft>
        <a:spcPct val="0"/>
      </a:spcAft>
      <a:defRPr kern="1200">
        <a:solidFill>
          <a:schemeClr val="tx1"/>
        </a:solidFill>
        <a:latin typeface="Arial" charset="0"/>
        <a:ea typeface="ＭＳ Ｐゴシック" pitchFamily="34" charset="-128"/>
        <a:cs typeface="+mn-cs"/>
      </a:defRPr>
    </a:lvl5pPr>
    <a:lvl6pPr marL="2286000" algn="l" defTabSz="914400" rtl="0" eaLnBrk="1" latinLnBrk="0" hangingPunct="1">
      <a:defRPr kern="1200">
        <a:solidFill>
          <a:schemeClr val="tx1"/>
        </a:solidFill>
        <a:latin typeface="Arial" charset="0"/>
        <a:ea typeface="ＭＳ Ｐゴシック" pitchFamily="34" charset="-128"/>
        <a:cs typeface="+mn-cs"/>
      </a:defRPr>
    </a:lvl6pPr>
    <a:lvl7pPr marL="2743200" algn="l" defTabSz="914400" rtl="0" eaLnBrk="1" latinLnBrk="0" hangingPunct="1">
      <a:defRPr kern="1200">
        <a:solidFill>
          <a:schemeClr val="tx1"/>
        </a:solidFill>
        <a:latin typeface="Arial" charset="0"/>
        <a:ea typeface="ＭＳ Ｐゴシック" pitchFamily="34" charset="-128"/>
        <a:cs typeface="+mn-cs"/>
      </a:defRPr>
    </a:lvl7pPr>
    <a:lvl8pPr marL="3200400" algn="l" defTabSz="914400" rtl="0" eaLnBrk="1" latinLnBrk="0" hangingPunct="1">
      <a:defRPr kern="1200">
        <a:solidFill>
          <a:schemeClr val="tx1"/>
        </a:solidFill>
        <a:latin typeface="Arial" charset="0"/>
        <a:ea typeface="ＭＳ Ｐゴシック" pitchFamily="34" charset="-128"/>
        <a:cs typeface="+mn-cs"/>
      </a:defRPr>
    </a:lvl8pPr>
    <a:lvl9pPr marL="3657600" algn="l" defTabSz="914400" rtl="0" eaLnBrk="1" latinLnBrk="0" hangingPunct="1">
      <a:defRPr kern="1200">
        <a:solidFill>
          <a:schemeClr val="tx1"/>
        </a:solidFill>
        <a:latin typeface="Arial" charset="0"/>
        <a:ea typeface="ＭＳ Ｐゴシック" pitchFamily="34" charset="-128"/>
        <a:cs typeface="+mn-cs"/>
      </a:defRPr>
    </a:lvl9pPr>
  </p:defaultTextStyle>
  <p:extLst>
    <p:ext uri="{EFAFB233-063F-42B5-8137-9DF3F51BA10A}">
      <p15:sldGuideLst xmlns:p15="http://schemas.microsoft.com/office/powerpoint/2012/main">
        <p15:guide id="1" orient="horz" pos="1620">
          <p15:clr>
            <a:srgbClr val="A4A3A4"/>
          </p15:clr>
        </p15:guide>
        <p15:guide id="2" pos="336">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arbara Reif" initials="BR" lastIdx="3" clrIdx="0"/>
  <p:cmAuthor id="1" name="Jane Gibbons -X (jagibbon - DEL ORO CONSULTING INC at Cisco)" initials="JG-(-DOCIaC" lastIdx="28" clrIdx="1">
    <p:extLst>
      <p:ext uri="{19B8F6BF-5375-455C-9EA6-DF929625EA0E}">
        <p15:presenceInfo xmlns:p15="http://schemas.microsoft.com/office/powerpoint/2012/main" userId="S-1-5-21-1708537768-1303643608-725345543-200204" providerId="AD"/>
      </p:ext>
    </p:extLst>
  </p:cmAuthor>
  <p:cmAuthor id="2" name="Bob Vachon" initials="BV" lastIdx="24" clrIdx="2">
    <p:extLst>
      <p:ext uri="{19B8F6BF-5375-455C-9EA6-DF929625EA0E}">
        <p15:presenceInfo xmlns:p15="http://schemas.microsoft.com/office/powerpoint/2012/main" userId="c7abe87968a0b633" providerId="Windows Live"/>
      </p:ext>
    </p:extLst>
  </p:cmAuthor>
  <p:cmAuthor id="3" name="Sue Livingston -X (suliving - UNICON INC at Cisco)" initials="SL-(-UIaC" lastIdx="15" clrIdx="3">
    <p:extLst>
      <p:ext uri="{19B8F6BF-5375-455C-9EA6-DF929625EA0E}">
        <p15:presenceInfo xmlns:p15="http://schemas.microsoft.com/office/powerpoint/2012/main" userId="S::suliving@cisco.com::dc701d48-dd51-411a-9041-b7f1328f1486" providerId="AD"/>
      </p:ext>
    </p:extLst>
  </p:cmAuthor>
  <p:cmAuthor id="4" name="jagibbon" initials="jmg" lastIdx="8" clrIdx="4">
    <p:extLst>
      <p:ext uri="{19B8F6BF-5375-455C-9EA6-DF929625EA0E}">
        <p15:presenceInfo xmlns:p15="http://schemas.microsoft.com/office/powerpoint/2012/main" userId="jagibb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00CC"/>
    <a:srgbClr val="000099"/>
    <a:srgbClr val="CC99FF"/>
    <a:srgbClr val="CCC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6447" autoAdjust="0"/>
    <p:restoredTop sz="86356" autoAdjust="0"/>
  </p:normalViewPr>
  <p:slideViewPr>
    <p:cSldViewPr snapToGrid="0" showGuides="1">
      <p:cViewPr varScale="1">
        <p:scale>
          <a:sx n="73" d="100"/>
          <a:sy n="73" d="100"/>
        </p:scale>
        <p:origin x="664" y="48"/>
      </p:cViewPr>
      <p:guideLst>
        <p:guide orient="horz" pos="1620"/>
        <p:guide pos="336"/>
      </p:guideLst>
    </p:cSldViewPr>
  </p:slideViewPr>
  <p:outlineViewPr>
    <p:cViewPr>
      <p:scale>
        <a:sx n="33" d="100"/>
        <a:sy n="33" d="100"/>
      </p:scale>
      <p:origin x="0" y="-226704"/>
    </p:cViewPr>
  </p:outlineViewPr>
  <p:notesTextViewPr>
    <p:cViewPr>
      <p:scale>
        <a:sx n="100" d="100"/>
        <a:sy n="100" d="100"/>
      </p:scale>
      <p:origin x="0" y="0"/>
    </p:cViewPr>
  </p:notesTextViewPr>
  <p:sorterViewPr>
    <p:cViewPr>
      <p:scale>
        <a:sx n="111" d="100"/>
        <a:sy n="111" d="100"/>
      </p:scale>
      <p:origin x="0" y="-512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gs" Target="tags/tag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jpeg>
</file>

<file path=ppt/media/image10.tiff>
</file>

<file path=ppt/media/image11.tiff>
</file>

<file path=ppt/media/image12.tiff>
</file>

<file path=ppt/media/image13.tiff>
</file>

<file path=ppt/media/image14.tiff>
</file>

<file path=ppt/media/image15.tiff>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36337D9-3022-3D41-8D8A-BDF2F3B0DD8E}" type="datetimeFigureOut">
              <a:rPr lang="en-US" smtClean="0"/>
              <a:t>4/16/2021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641018C-6CAF-B84E-B92C-ECB119457FBA}" type="slidenum">
              <a:rPr lang="en-US" smtClean="0"/>
              <a:t>‹#›</a:t>
            </a:fld>
            <a:endParaRPr lang="en-US" dirty="0"/>
          </a:p>
        </p:txBody>
      </p:sp>
    </p:spTree>
    <p:extLst>
      <p:ext uri="{BB962C8B-B14F-4D97-AF65-F5344CB8AC3E}">
        <p14:creationId xmlns:p14="http://schemas.microsoft.com/office/powerpoint/2010/main" val="1937564879"/>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s-419"/>
              <a:t>Programa de la Academia de Redes de Cisco</a:t>
            </a:r>
          </a:p>
          <a:p>
            <a:pPr rtl="0"/>
            <a:r>
              <a:rPr lang="es-419">
                <a:solidFill>
                  <a:schemeClr val="accent5">
                    <a:lumMod val="40000"/>
                    <a:lumOff val="60000"/>
                  </a:schemeClr>
                </a:solidFill>
              </a:rPr>
              <a:t>Introducción a Redes v7.0 (ITN)</a:t>
            </a:r>
          </a:p>
          <a:p>
            <a:pPr rtl="0"/>
            <a:r>
              <a:rPr lang="es-419"/>
              <a:t>Módulo 13: ICMP</a:t>
            </a:r>
          </a:p>
        </p:txBody>
      </p:sp>
      <p:sp>
        <p:nvSpPr>
          <p:cNvPr id="4" name="Slide Number Placeholder 3"/>
          <p:cNvSpPr>
            <a:spLocks noGrp="1"/>
          </p:cNvSpPr>
          <p:nvPr>
            <p:ph type="sldNum" sz="quarter" idx="10"/>
          </p:nvPr>
        </p:nvSpPr>
        <p:spPr/>
        <p:txBody>
          <a:bodyPr/>
          <a:lstStyle/>
          <a:p>
            <a:pPr rtl="0"/>
            <a:fld id="{5641018C-6CAF-B84E-B92C-ECB119457FBA}" type="slidenum">
              <a:rPr/>
              <a:t>1</a:t>
            </a:fld>
            <a:endParaRPr/>
          </a:p>
        </p:txBody>
      </p:sp>
    </p:spTree>
    <p:extLst>
      <p:ext uri="{BB962C8B-B14F-4D97-AF65-F5344CB8AC3E}">
        <p14:creationId xmlns:p14="http://schemas.microsoft.com/office/powerpoint/2010/main" val="30255421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p:txBody>
      </p:sp>
      <p:sp>
        <p:nvSpPr>
          <p:cNvPr id="4" name="Slide Number Placeholder 3"/>
          <p:cNvSpPr>
            <a:spLocks noGrp="1"/>
          </p:cNvSpPr>
          <p:nvPr>
            <p:ph type="sldNum" sz="quarter" idx="10"/>
          </p:nvPr>
        </p:nvSpPr>
        <p:spPr/>
        <p:txBody>
          <a:bodyPr/>
          <a:lstStyle/>
          <a:p>
            <a:pPr rtl="0"/>
            <a:fld id="{5641018C-6CAF-B84E-B92C-ECB119457FBA}" type="slidenum">
              <a:rPr/>
              <a:t>12</a:t>
            </a:fld>
            <a:endParaRPr/>
          </a:p>
        </p:txBody>
      </p:sp>
    </p:spTree>
    <p:extLst>
      <p:ext uri="{BB962C8B-B14F-4D97-AF65-F5344CB8AC3E}">
        <p14:creationId xmlns:p14="http://schemas.microsoft.com/office/powerpoint/2010/main" val="6255296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13</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13.1.1 —  Mensajes ICMPv4 e ICMPv6</a:t>
            </a:r>
          </a:p>
        </p:txBody>
      </p:sp>
    </p:spTree>
    <p:extLst>
      <p:ext uri="{BB962C8B-B14F-4D97-AF65-F5344CB8AC3E}">
        <p14:creationId xmlns:p14="http://schemas.microsoft.com/office/powerpoint/2010/main" val="34275545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14</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13.1.2 — Accesibilidad del host</a:t>
            </a:r>
          </a:p>
        </p:txBody>
      </p:sp>
    </p:spTree>
    <p:extLst>
      <p:ext uri="{BB962C8B-B14F-4D97-AF65-F5344CB8AC3E}">
        <p14:creationId xmlns:p14="http://schemas.microsoft.com/office/powerpoint/2010/main" val="7853359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15</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13.1.3 – Destino o servicio inalcanzable</a:t>
            </a:r>
          </a:p>
        </p:txBody>
      </p:sp>
    </p:spTree>
    <p:extLst>
      <p:ext uri="{BB962C8B-B14F-4D97-AF65-F5344CB8AC3E}">
        <p14:creationId xmlns:p14="http://schemas.microsoft.com/office/powerpoint/2010/main" val="37970739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16</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13.1.4 – Tiempo excedido</a:t>
            </a:r>
          </a:p>
        </p:txBody>
      </p:sp>
    </p:spTree>
    <p:extLst>
      <p:ext uri="{BB962C8B-B14F-4D97-AF65-F5344CB8AC3E}">
        <p14:creationId xmlns:p14="http://schemas.microsoft.com/office/powerpoint/2010/main" val="405049385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17</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13.1.5 — Mensajes ICMPv6</a:t>
            </a:r>
          </a:p>
        </p:txBody>
      </p:sp>
    </p:spTree>
    <p:extLst>
      <p:ext uri="{BB962C8B-B14F-4D97-AF65-F5344CB8AC3E}">
        <p14:creationId xmlns:p14="http://schemas.microsoft.com/office/powerpoint/2010/main" val="27085794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18</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13.1.5 — Mensajes ICMPv6 (cont.)</a:t>
            </a:r>
          </a:p>
        </p:txBody>
      </p:sp>
    </p:spTree>
    <p:extLst>
      <p:ext uri="{BB962C8B-B14F-4D97-AF65-F5344CB8AC3E}">
        <p14:creationId xmlns:p14="http://schemas.microsoft.com/office/powerpoint/2010/main" val="211355347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19</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13.1.5 — Mensajes ICMPv6 (cont.)</a:t>
            </a:r>
          </a:p>
        </p:txBody>
      </p:sp>
    </p:spTree>
    <p:extLst>
      <p:ext uri="{BB962C8B-B14F-4D97-AF65-F5344CB8AC3E}">
        <p14:creationId xmlns:p14="http://schemas.microsoft.com/office/powerpoint/2010/main" val="548495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20</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13.1.5 — Mensajes ICMPv6 (cont.)</a:t>
            </a:r>
          </a:p>
        </p:txBody>
      </p:sp>
    </p:spTree>
    <p:extLst>
      <p:ext uri="{BB962C8B-B14F-4D97-AF65-F5344CB8AC3E}">
        <p14:creationId xmlns:p14="http://schemas.microsoft.com/office/powerpoint/2010/main" val="21222220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21</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13.1 – Mensajes ICMP</a:t>
            </a:r>
          </a:p>
          <a:p>
            <a:pPr rtl="0">
              <a:lnSpc>
                <a:spcPct val="80000"/>
              </a:lnSpc>
              <a:buFontTx/>
              <a:buNone/>
            </a:pPr>
            <a:r>
              <a:rPr lang="es-419"/>
              <a:t>13.1.5 — Mensajes ICMPv6</a:t>
            </a:r>
          </a:p>
          <a:p>
            <a:pPr rtl="0">
              <a:lnSpc>
                <a:spcPct val="80000"/>
              </a:lnSpc>
              <a:buFontTx/>
              <a:buNone/>
            </a:pPr>
            <a:r>
              <a:rPr lang="es-419"/>
              <a:t>13.1.6 — Compruebe su comprensión — Mensajes ICMP</a:t>
            </a:r>
          </a:p>
        </p:txBody>
      </p:sp>
    </p:spTree>
    <p:extLst>
      <p:ext uri="{BB962C8B-B14F-4D97-AF65-F5344CB8AC3E}">
        <p14:creationId xmlns:p14="http://schemas.microsoft.com/office/powerpoint/2010/main" val="3138221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rtl="0"/>
            <a:fld id="{7C839C26-801B-42B6-A101-60F37FE2B0A8}" type="slidenum">
              <a:rPr sz="800" b="0"/>
              <a:pPr algn="r"/>
              <a:t>2</a:t>
            </a:fld>
            <a:endParaRPr sz="800" b="0"/>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386677135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p:txBody>
      </p:sp>
      <p:sp>
        <p:nvSpPr>
          <p:cNvPr id="4" name="Slide Number Placeholder 3"/>
          <p:cNvSpPr>
            <a:spLocks noGrp="1"/>
          </p:cNvSpPr>
          <p:nvPr>
            <p:ph type="sldNum" sz="quarter" idx="10"/>
          </p:nvPr>
        </p:nvSpPr>
        <p:spPr/>
        <p:txBody>
          <a:bodyPr/>
          <a:lstStyle/>
          <a:p>
            <a:pPr rtl="0"/>
            <a:fld id="{5641018C-6CAF-B84E-B92C-ECB119457FBA}" type="slidenum">
              <a:rPr>
                <a:solidFill>
                  <a:prstClr val="black"/>
                </a:solidFill>
              </a:rPr>
              <a:pPr rtl="0"/>
              <a:t>22</a:t>
            </a:fld>
            <a:endParaRPr>
              <a:solidFill>
                <a:prstClr val="black"/>
              </a:solidFill>
            </a:endParaRPr>
          </a:p>
        </p:txBody>
      </p:sp>
    </p:spTree>
    <p:extLst>
      <p:ext uri="{BB962C8B-B14F-4D97-AF65-F5344CB8AC3E}">
        <p14:creationId xmlns:p14="http://schemas.microsoft.com/office/powerpoint/2010/main" val="968181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23</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13.2.1 – Ping – Prueba de conectividad</a:t>
            </a:r>
          </a:p>
          <a:p>
            <a:pPr>
              <a:lnSpc>
                <a:spcPct val="80000"/>
              </a:lnSpc>
              <a:buFontTx/>
              <a:buNone/>
            </a:pPr>
            <a:endParaRPr lang="en-US" dirty="0"/>
          </a:p>
        </p:txBody>
      </p:sp>
    </p:spTree>
    <p:extLst>
      <p:ext uri="{BB962C8B-B14F-4D97-AF65-F5344CB8AC3E}">
        <p14:creationId xmlns:p14="http://schemas.microsoft.com/office/powerpoint/2010/main" val="11566048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solidFill>
                  <a:prstClr val="black"/>
                </a:solidFill>
              </a:rPr>
              <a:pPr rtl="0"/>
              <a:t>24</a:t>
            </a:fld>
            <a:endParaRPr sz="800">
              <a:solidFill>
                <a:prstClr val="black"/>
              </a:solidFill>
            </a:endParaRPr>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13.2.2 – Hacer ping al loopback</a:t>
            </a:r>
          </a:p>
        </p:txBody>
      </p:sp>
    </p:spTree>
    <p:extLst>
      <p:ext uri="{BB962C8B-B14F-4D97-AF65-F5344CB8AC3E}">
        <p14:creationId xmlns:p14="http://schemas.microsoft.com/office/powerpoint/2010/main" val="42226918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pPr rtl="0"/>
              <a:t>25</a:t>
            </a:fld>
            <a:endParaRPr sz="80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13.2.3 – Haga ping al gateway predeterminado.</a:t>
            </a:r>
          </a:p>
        </p:txBody>
      </p:sp>
    </p:spTree>
    <p:extLst>
      <p:ext uri="{BB962C8B-B14F-4D97-AF65-F5344CB8AC3E}">
        <p14:creationId xmlns:p14="http://schemas.microsoft.com/office/powerpoint/2010/main" val="327548012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13.2.4 – Hacer Ping a un host remoto</a:t>
            </a:r>
          </a:p>
        </p:txBody>
      </p:sp>
      <p:sp>
        <p:nvSpPr>
          <p:cNvPr id="4" name="Slide Number Placeholder 3"/>
          <p:cNvSpPr>
            <a:spLocks noGrp="1"/>
          </p:cNvSpPr>
          <p:nvPr>
            <p:ph type="sldNum" sz="quarter" idx="10"/>
          </p:nvPr>
        </p:nvSpPr>
        <p:spPr/>
        <p:txBody>
          <a:bodyPr/>
          <a:lstStyle/>
          <a:p>
            <a:pPr rtl="0"/>
            <a:fld id="{5641018C-6CAF-B84E-B92C-ECB119457FBA}" type="slidenum">
              <a:rPr>
                <a:solidFill>
                  <a:prstClr val="black"/>
                </a:solidFill>
              </a:rPr>
              <a:pPr rtl="0"/>
              <a:t>26</a:t>
            </a:fld>
            <a:endParaRPr>
              <a:solidFill>
                <a:prstClr val="black"/>
              </a:solidFill>
            </a:endParaRPr>
          </a:p>
        </p:txBody>
      </p:sp>
    </p:spTree>
    <p:extLst>
      <p:ext uri="{BB962C8B-B14F-4D97-AF65-F5344CB8AC3E}">
        <p14:creationId xmlns:p14="http://schemas.microsoft.com/office/powerpoint/2010/main" val="8765288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13.2.5 – Traceroute – Pruebe el Camino</a:t>
            </a:r>
          </a:p>
        </p:txBody>
      </p:sp>
      <p:sp>
        <p:nvSpPr>
          <p:cNvPr id="4" name="Slide Number Placeholder 3"/>
          <p:cNvSpPr>
            <a:spLocks noGrp="1"/>
          </p:cNvSpPr>
          <p:nvPr>
            <p:ph type="sldNum" sz="quarter" idx="10"/>
          </p:nvPr>
        </p:nvSpPr>
        <p:spPr/>
        <p:txBody>
          <a:bodyPr/>
          <a:lstStyle/>
          <a:p>
            <a:pPr rtl="0"/>
            <a:fld id="{5641018C-6CAF-B84E-B92C-ECB119457FBA}" type="slidenum">
              <a:rPr>
                <a:solidFill>
                  <a:prstClr val="black"/>
                </a:solidFill>
              </a:rPr>
              <a:pPr rtl="0"/>
              <a:t>27</a:t>
            </a:fld>
            <a:endParaRPr>
              <a:solidFill>
                <a:prstClr val="black"/>
              </a:solidFill>
            </a:endParaRPr>
          </a:p>
        </p:txBody>
      </p:sp>
    </p:spTree>
    <p:extLst>
      <p:ext uri="{BB962C8B-B14F-4D97-AF65-F5344CB8AC3E}">
        <p14:creationId xmlns:p14="http://schemas.microsoft.com/office/powerpoint/2010/main" val="7932355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13.2.5 — Traceroute — Pruebe el camino (Cont.)</a:t>
            </a:r>
          </a:p>
        </p:txBody>
      </p:sp>
      <p:sp>
        <p:nvSpPr>
          <p:cNvPr id="4" name="Slide Number Placeholder 3"/>
          <p:cNvSpPr>
            <a:spLocks noGrp="1"/>
          </p:cNvSpPr>
          <p:nvPr>
            <p:ph type="sldNum" sz="quarter" idx="10"/>
          </p:nvPr>
        </p:nvSpPr>
        <p:spPr/>
        <p:txBody>
          <a:bodyPr/>
          <a:lstStyle/>
          <a:p>
            <a:pPr rtl="0"/>
            <a:fld id="{5641018C-6CAF-B84E-B92C-ECB119457FBA}" type="slidenum">
              <a:rPr>
                <a:solidFill>
                  <a:prstClr val="black"/>
                </a:solidFill>
              </a:rPr>
              <a:pPr rtl="0"/>
              <a:t>28</a:t>
            </a:fld>
            <a:endParaRPr>
              <a:solidFill>
                <a:prstClr val="black"/>
              </a:solidFill>
            </a:endParaRPr>
          </a:p>
        </p:txBody>
      </p:sp>
    </p:spTree>
    <p:extLst>
      <p:ext uri="{BB962C8B-B14F-4D97-AF65-F5344CB8AC3E}">
        <p14:creationId xmlns:p14="http://schemas.microsoft.com/office/powerpoint/2010/main" val="41975278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pPr rtl="0"/>
              <a:t>29</a:t>
            </a:fld>
            <a:endParaRPr sz="80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13.2.6 – Packet Tracer – Veifique el direccionamiento IPv4 e IPv6</a:t>
            </a:r>
          </a:p>
        </p:txBody>
      </p:sp>
    </p:spTree>
    <p:extLst>
      <p:ext uri="{BB962C8B-B14F-4D97-AF65-F5344CB8AC3E}">
        <p14:creationId xmlns:p14="http://schemas.microsoft.com/office/powerpoint/2010/main" val="308680647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pPr rtl="0"/>
              <a:t>30</a:t>
            </a:fld>
            <a:endParaRPr sz="80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13.2 Pruebas de Ping y Traceroute</a:t>
            </a:r>
          </a:p>
          <a:p>
            <a:pPr rtl="0">
              <a:lnSpc>
                <a:spcPct val="80000"/>
              </a:lnSpc>
              <a:buFontTx/>
              <a:buNone/>
            </a:pPr>
            <a:r>
              <a:rPr lang="es-419" sz="1200" b="0" kern="1200">
                <a:solidFill>
                  <a:schemeClr val="tx1"/>
                </a:solidFill>
                <a:latin typeface="Arial" charset="0"/>
                <a:ea typeface="ＭＳ Ｐゴシック" charset="0"/>
              </a:rPr>
              <a:t>13.2.6 — Packet Tracer — Utilice Ping y Traceroute para probar la conectividad de red</a:t>
            </a:r>
          </a:p>
        </p:txBody>
      </p:sp>
    </p:spTree>
    <p:extLst>
      <p:ext uri="{BB962C8B-B14F-4D97-AF65-F5344CB8AC3E}">
        <p14:creationId xmlns:p14="http://schemas.microsoft.com/office/powerpoint/2010/main" val="10129187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13.3 – Práctica del módulo y cuestionario</a:t>
            </a:r>
          </a:p>
          <a:p>
            <a:pPr>
              <a:lnSpc>
                <a:spcPct val="80000"/>
              </a:lnSpc>
              <a:buFontTx/>
              <a:buNone/>
            </a:pPr>
            <a:endParaRPr lang="en-GB" b="0" dirty="0"/>
          </a:p>
        </p:txBody>
      </p:sp>
      <p:sp>
        <p:nvSpPr>
          <p:cNvPr id="4" name="Slide Number Placeholder 3"/>
          <p:cNvSpPr>
            <a:spLocks noGrp="1"/>
          </p:cNvSpPr>
          <p:nvPr>
            <p:ph type="sldNum" sz="quarter" idx="10"/>
          </p:nvPr>
        </p:nvSpPr>
        <p:spPr/>
        <p:txBody>
          <a:bodyPr/>
          <a:lstStyle/>
          <a:p>
            <a:pPr rtl="0"/>
            <a:fld id="{5641018C-6CAF-B84E-B92C-ECB119457FBA}" type="slidenum">
              <a:rPr/>
              <a:t>31</a:t>
            </a:fld>
            <a:endParaRPr/>
          </a:p>
        </p:txBody>
      </p:sp>
    </p:spTree>
    <p:extLst>
      <p:ext uri="{BB962C8B-B14F-4D97-AF65-F5344CB8AC3E}">
        <p14:creationId xmlns:p14="http://schemas.microsoft.com/office/powerpoint/2010/main" val="2217143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rtl="0"/>
            <a:fld id="{ACE20BE7-F2F3-4E26-9454-50B18F790A4E}" type="slidenum">
              <a:rPr sz="800" b="0">
                <a:ea typeface="ＭＳ Ｐゴシック" pitchFamily="34" charset="-128"/>
              </a:rPr>
              <a:pPr algn="r" rtl="0"/>
              <a:t>5</a:t>
            </a:fld>
            <a:endParaRPr sz="800" b="0">
              <a:ea typeface="ＭＳ Ｐゴシック" pitchFamily="34" charset="-128"/>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240027446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pPr rtl="0"/>
              <a:t>32</a:t>
            </a:fld>
            <a:endParaRPr sz="80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13.3 – Práctica del módulo y cuestionario</a:t>
            </a:r>
          </a:p>
          <a:p>
            <a:pPr rtl="0">
              <a:lnSpc>
                <a:spcPct val="80000"/>
              </a:lnSpc>
              <a:buFontTx/>
              <a:buNone/>
            </a:pPr>
            <a:r>
              <a:rPr lang="es-419" sz="1200" kern="1200">
                <a:solidFill>
                  <a:schemeClr val="tx1"/>
                </a:solidFill>
                <a:latin typeface="Arial" charset="0"/>
                <a:ea typeface="ＭＳ Ｐゴシック" charset="0"/>
                <a:cs typeface="ＭＳ Ｐゴシック" charset="0"/>
              </a:rPr>
              <a:t>13.3.1 —Packet Tracer – Usando ICMP para probar y corregir la conectividad de red</a:t>
            </a:r>
          </a:p>
        </p:txBody>
      </p:sp>
    </p:spTree>
    <p:extLst>
      <p:ext uri="{BB962C8B-B14F-4D97-AF65-F5344CB8AC3E}">
        <p14:creationId xmlns:p14="http://schemas.microsoft.com/office/powerpoint/2010/main" val="170679278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882650">
              <a:defRPr sz="2400">
                <a:solidFill>
                  <a:schemeClr val="tx1"/>
                </a:solidFill>
                <a:latin typeface="Arial" charset="0"/>
              </a:defRPr>
            </a:lvl1pPr>
            <a:lvl2pPr marL="742950" indent="-285750" defTabSz="882650">
              <a:defRPr sz="2400">
                <a:solidFill>
                  <a:schemeClr val="tx1"/>
                </a:solidFill>
                <a:latin typeface="Arial" charset="0"/>
              </a:defRPr>
            </a:lvl2pPr>
            <a:lvl3pPr marL="1143000" indent="-228600" defTabSz="882650">
              <a:defRPr sz="2400">
                <a:solidFill>
                  <a:schemeClr val="tx1"/>
                </a:solidFill>
                <a:latin typeface="Arial" charset="0"/>
              </a:defRPr>
            </a:lvl3pPr>
            <a:lvl4pPr marL="1600200" indent="-228600" defTabSz="882650">
              <a:defRPr sz="2400">
                <a:solidFill>
                  <a:schemeClr val="tx1"/>
                </a:solidFill>
                <a:latin typeface="Arial" charset="0"/>
              </a:defRPr>
            </a:lvl4pPr>
            <a:lvl5pPr marL="2057400" indent="-228600" defTabSz="882650">
              <a:defRPr sz="2400">
                <a:solidFill>
                  <a:schemeClr val="tx1"/>
                </a:solidFill>
                <a:latin typeface="Arial" charset="0"/>
              </a:defRPr>
            </a:lvl5pPr>
            <a:lvl6pPr marL="2514600" indent="-228600" algn="ctr" defTabSz="882650" eaLnBrk="0" fontAlgn="base" hangingPunct="0">
              <a:lnSpc>
                <a:spcPct val="90000"/>
              </a:lnSpc>
              <a:spcBef>
                <a:spcPct val="0"/>
              </a:spcBef>
              <a:spcAft>
                <a:spcPct val="0"/>
              </a:spcAft>
              <a:defRPr sz="2400">
                <a:solidFill>
                  <a:schemeClr val="tx1"/>
                </a:solidFill>
                <a:latin typeface="Arial" charset="0"/>
              </a:defRPr>
            </a:lvl6pPr>
            <a:lvl7pPr marL="2971800" indent="-228600" algn="ctr" defTabSz="882650" eaLnBrk="0" fontAlgn="base" hangingPunct="0">
              <a:lnSpc>
                <a:spcPct val="90000"/>
              </a:lnSpc>
              <a:spcBef>
                <a:spcPct val="0"/>
              </a:spcBef>
              <a:spcAft>
                <a:spcPct val="0"/>
              </a:spcAft>
              <a:defRPr sz="2400">
                <a:solidFill>
                  <a:schemeClr val="tx1"/>
                </a:solidFill>
                <a:latin typeface="Arial" charset="0"/>
              </a:defRPr>
            </a:lvl7pPr>
            <a:lvl8pPr marL="3429000" indent="-228600" algn="ctr" defTabSz="882650" eaLnBrk="0" fontAlgn="base" hangingPunct="0">
              <a:lnSpc>
                <a:spcPct val="90000"/>
              </a:lnSpc>
              <a:spcBef>
                <a:spcPct val="0"/>
              </a:spcBef>
              <a:spcAft>
                <a:spcPct val="0"/>
              </a:spcAft>
              <a:defRPr sz="2400">
                <a:solidFill>
                  <a:schemeClr val="tx1"/>
                </a:solidFill>
                <a:latin typeface="Arial" charset="0"/>
              </a:defRPr>
            </a:lvl8pPr>
            <a:lvl9pPr marL="3886200" indent="-228600" algn="ctr" defTabSz="882650" eaLnBrk="0" fontAlgn="base" hangingPunct="0">
              <a:lnSpc>
                <a:spcPct val="90000"/>
              </a:lnSpc>
              <a:spcBef>
                <a:spcPct val="0"/>
              </a:spcBef>
              <a:spcAft>
                <a:spcPct val="0"/>
              </a:spcAft>
              <a:defRPr sz="2400">
                <a:solidFill>
                  <a:schemeClr val="tx1"/>
                </a:solidFill>
                <a:latin typeface="Arial" charset="0"/>
              </a:defRPr>
            </a:lvl9pPr>
          </a:lstStyle>
          <a:p>
            <a:pPr rtl="0"/>
            <a:fld id="{04267211-205D-47E8-9F29-7E4C01D43DC3}" type="slidenum">
              <a:rPr sz="800"/>
              <a:pPr rtl="0"/>
              <a:t>33</a:t>
            </a:fld>
            <a:endParaRPr sz="800"/>
          </a:p>
        </p:txBody>
      </p:sp>
      <p:sp>
        <p:nvSpPr>
          <p:cNvPr id="112643" name="Rectangle 2"/>
          <p:cNvSpPr>
            <a:spLocks noGrp="1" noRot="1" noChangeAspect="1" noChangeArrowheads="1" noTextEdit="1"/>
          </p:cNvSpPr>
          <p:nvPr>
            <p:ph type="sldImg"/>
          </p:nvPr>
        </p:nvSpPr>
        <p:spPr>
          <a:ln/>
        </p:spPr>
      </p:sp>
      <p:sp>
        <p:nvSpPr>
          <p:cNvPr id="11264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13.3 – Práctica del módulo y cuestionario</a:t>
            </a:r>
          </a:p>
          <a:p>
            <a:pPr rtl="0">
              <a:lnSpc>
                <a:spcPct val="80000"/>
              </a:lnSpc>
              <a:buFontTx/>
              <a:buNone/>
            </a:pPr>
            <a:r>
              <a:rPr lang="es-419" sz="1200" kern="1200">
                <a:solidFill>
                  <a:schemeClr val="tx1"/>
                </a:solidFill>
                <a:latin typeface="Arial" charset="0"/>
                <a:ea typeface="ＭＳ Ｐゴシック" charset="0"/>
                <a:cs typeface="ＭＳ Ｐゴシック" charset="0"/>
              </a:rPr>
              <a:t>13.3.2 — PTPM y Laboratorio: Utilice Ping y Traceroute para probar la conectividad de red</a:t>
            </a:r>
          </a:p>
        </p:txBody>
      </p:sp>
    </p:spTree>
    <p:extLst>
      <p:ext uri="{BB962C8B-B14F-4D97-AF65-F5344CB8AC3E}">
        <p14:creationId xmlns:p14="http://schemas.microsoft.com/office/powerpoint/2010/main" val="168164330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29"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pPr rtl="0"/>
            <a:fld id="{3997A419-355F-A04A-96E0-21643AF8E9FF}" type="slidenum">
              <a:rPr sz="800">
                <a:solidFill>
                  <a:prstClr val="black"/>
                </a:solidFill>
              </a:rPr>
              <a:pPr rtl="0"/>
              <a:t>34</a:t>
            </a:fld>
            <a:endParaRPr sz="800">
              <a:solidFill>
                <a:prstClr val="black"/>
              </a:solidFill>
            </a:endParaRPr>
          </a:p>
        </p:txBody>
      </p:sp>
      <p:sp>
        <p:nvSpPr>
          <p:cNvPr id="22530" name="Rectangle 2"/>
          <p:cNvSpPr>
            <a:spLocks noGrp="1" noRot="1" noChangeAspect="1" noChangeArrowheads="1" noTextEdit="1"/>
          </p:cNvSpPr>
          <p:nvPr>
            <p:ph type="sldImg"/>
          </p:nvPr>
        </p:nvSpPr>
        <p:spPr>
          <a:ln/>
        </p:spPr>
      </p:sp>
      <p:sp>
        <p:nvSpPr>
          <p:cNvPr id="22531"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13.3 – Práctica del módulo y cuestionario</a:t>
            </a:r>
          </a:p>
          <a:p>
            <a:pPr rtl="0">
              <a:lnSpc>
                <a:spcPct val="80000"/>
              </a:lnSpc>
              <a:buFontTx/>
              <a:buNone/>
            </a:pPr>
            <a:r>
              <a:rPr lang="es-419" sz="1200" kern="1200">
                <a:solidFill>
                  <a:schemeClr val="tx1"/>
                </a:solidFill>
                <a:latin typeface="Arial" charset="0"/>
                <a:ea typeface="ＭＳ Ｐゴシック" charset="0"/>
                <a:cs typeface="ＭＳ Ｐゴシック" charset="0"/>
              </a:rPr>
              <a:t>13.3.3 – ¿Qué aprendí en este módulo?</a:t>
            </a:r>
          </a:p>
          <a:p>
            <a:pPr rtl="0">
              <a:lnSpc>
                <a:spcPct val="80000"/>
              </a:lnSpc>
              <a:buFontTx/>
              <a:buNone/>
            </a:pPr>
            <a:r>
              <a:rPr lang="es-419" sz="1200" kern="1200">
                <a:solidFill>
                  <a:schemeClr val="tx1"/>
                </a:solidFill>
                <a:latin typeface="Arial" charset="0"/>
                <a:ea typeface="ＭＳ Ｐゴシック" charset="0"/>
                <a:cs typeface="ＭＳ Ｐゴシック" charset="0"/>
              </a:rPr>
              <a:t>13.3.4 — Cuestionario del Módulo - ICMP</a:t>
            </a:r>
          </a:p>
        </p:txBody>
      </p:sp>
    </p:spTree>
    <p:extLst>
      <p:ext uri="{BB962C8B-B14F-4D97-AF65-F5344CB8AC3E}">
        <p14:creationId xmlns:p14="http://schemas.microsoft.com/office/powerpoint/2010/main" val="147682419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Rectangle 11"/>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03288">
              <a:defRPr sz="2400">
                <a:solidFill>
                  <a:schemeClr val="tx1"/>
                </a:solidFill>
                <a:latin typeface="Arial" charset="0"/>
                <a:ea typeface="ＭＳ Ｐゴシック" charset="0"/>
                <a:cs typeface="ＭＳ Ｐゴシック" charset="0"/>
              </a:defRPr>
            </a:lvl1pPr>
            <a:lvl2pPr marL="742950" indent="-285750" defTabSz="903288">
              <a:defRPr sz="2400">
                <a:solidFill>
                  <a:schemeClr val="tx1"/>
                </a:solidFill>
                <a:latin typeface="Arial" charset="0"/>
                <a:ea typeface="ＭＳ Ｐゴシック" charset="0"/>
              </a:defRPr>
            </a:lvl2pPr>
            <a:lvl3pPr marL="1143000" indent="-228600" defTabSz="903288">
              <a:defRPr sz="2400">
                <a:solidFill>
                  <a:schemeClr val="tx1"/>
                </a:solidFill>
                <a:latin typeface="Arial" charset="0"/>
                <a:ea typeface="ＭＳ Ｐゴシック" charset="0"/>
              </a:defRPr>
            </a:lvl3pPr>
            <a:lvl4pPr marL="1600200" indent="-228600" defTabSz="903288">
              <a:defRPr sz="2400">
                <a:solidFill>
                  <a:schemeClr val="tx1"/>
                </a:solidFill>
                <a:latin typeface="Arial" charset="0"/>
                <a:ea typeface="ＭＳ Ｐゴシック" charset="0"/>
              </a:defRPr>
            </a:lvl4pPr>
            <a:lvl5pPr marL="2057400" indent="-228600" defTabSz="903288">
              <a:defRPr sz="2400">
                <a:solidFill>
                  <a:schemeClr val="tx1"/>
                </a:solidFill>
                <a:latin typeface="Arial" charset="0"/>
                <a:ea typeface="ＭＳ Ｐゴシック" charset="0"/>
              </a:defRPr>
            </a:lvl5pPr>
            <a:lvl6pPr marL="25146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6pPr>
            <a:lvl7pPr marL="29718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7pPr>
            <a:lvl8pPr marL="34290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8pPr>
            <a:lvl9pPr marL="3886200" indent="-228600" algn="ctr" defTabSz="903288" eaLnBrk="0" fontAlgn="base" hangingPunct="0">
              <a:lnSpc>
                <a:spcPct val="90000"/>
              </a:lnSpc>
              <a:spcBef>
                <a:spcPct val="0"/>
              </a:spcBef>
              <a:spcAft>
                <a:spcPct val="0"/>
              </a:spcAft>
              <a:defRPr sz="2400">
                <a:solidFill>
                  <a:schemeClr val="tx1"/>
                </a:solidFill>
                <a:latin typeface="Arial" charset="0"/>
                <a:ea typeface="ＭＳ Ｐゴシック" charset="0"/>
              </a:defRPr>
            </a:lvl9pPr>
          </a:lstStyle>
          <a:p>
            <a:pPr rtl="0"/>
            <a:fld id="{6C92755B-29FD-8743-9094-C0E3A734D22E}" type="slidenum">
              <a:rPr sz="800">
                <a:solidFill>
                  <a:prstClr val="black"/>
                </a:solidFill>
              </a:rPr>
              <a:pPr rtl="0"/>
              <a:t>35</a:t>
            </a:fld>
            <a:endParaRPr sz="800">
              <a:solidFill>
                <a:prstClr val="black"/>
              </a:solidFill>
            </a:endParaRPr>
          </a:p>
        </p:txBody>
      </p:sp>
      <p:sp>
        <p:nvSpPr>
          <p:cNvPr id="57346" name="Rectangle 2"/>
          <p:cNvSpPr>
            <a:spLocks noGrp="1" noRot="1" noChangeAspect="1" noChangeArrowheads="1" noTextEdit="1"/>
          </p:cNvSpPr>
          <p:nvPr>
            <p:ph type="sldImg"/>
          </p:nvPr>
        </p:nvSpPr>
        <p:spPr>
          <a:ln/>
        </p:spPr>
      </p:sp>
      <p:sp>
        <p:nvSpPr>
          <p:cNvPr id="57347"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80000"/>
              </a:lnSpc>
              <a:spcBef>
                <a:spcPts val="0"/>
              </a:spcBef>
              <a:spcAft>
                <a:spcPts val="0"/>
              </a:spcAft>
              <a:buClrTx/>
              <a:buSzTx/>
              <a:buFontTx/>
              <a:buNone/>
              <a:tabLst/>
              <a:defRPr/>
            </a:pPr>
            <a:r>
              <a:rPr lang="es-419" sz="1200" kern="1200">
                <a:solidFill>
                  <a:schemeClr val="tx1"/>
                </a:solidFill>
                <a:latin typeface="Arial" charset="0"/>
                <a:ea typeface="ＭＳ Ｐゴシック" charset="0"/>
                <a:cs typeface="ＭＳ Ｐゴシック" charset="0"/>
              </a:rPr>
              <a:t>13 — ICMP</a:t>
            </a:r>
          </a:p>
          <a:p>
            <a:pPr marL="0" marR="0" lvl="0" indent="0" algn="l" defTabSz="457200" rtl="0" eaLnBrk="1" fontAlgn="auto" latinLnBrk="0" hangingPunct="1">
              <a:lnSpc>
                <a:spcPct val="80000"/>
              </a:lnSpc>
              <a:spcBef>
                <a:spcPts val="0"/>
              </a:spcBef>
              <a:spcAft>
                <a:spcPts val="0"/>
              </a:spcAft>
              <a:buClrTx/>
              <a:buSzTx/>
              <a:buFontTx/>
              <a:buNone/>
              <a:tabLst/>
              <a:defRPr/>
            </a:pPr>
            <a:r>
              <a:rPr lang="es-419"/>
              <a:t>Nuevos términos y comandos</a:t>
            </a:r>
          </a:p>
        </p:txBody>
      </p:sp>
    </p:spTree>
    <p:extLst>
      <p:ext uri="{BB962C8B-B14F-4D97-AF65-F5344CB8AC3E}">
        <p14:creationId xmlns:p14="http://schemas.microsoft.com/office/powerpoint/2010/main" val="224674291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rtl="0"/>
            <a:fld id="{5641018C-6CAF-B84E-B92C-ECB119457FBA}" type="slidenum">
              <a:rPr/>
              <a:t>36</a:t>
            </a:fld>
            <a:endParaRPr/>
          </a:p>
        </p:txBody>
      </p:sp>
    </p:spTree>
    <p:extLst>
      <p:ext uri="{BB962C8B-B14F-4D97-AF65-F5344CB8AC3E}">
        <p14:creationId xmlns:p14="http://schemas.microsoft.com/office/powerpoint/2010/main" val="15913942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7" tIns="0" rIns="18817" bIns="0" anchor="b"/>
          <a:lstStyle>
            <a:lvl1pPr defTabSz="901700" eaLnBrk="0" hangingPunct="0">
              <a:defRPr sz="2400" b="1">
                <a:solidFill>
                  <a:schemeClr val="tx1"/>
                </a:solidFill>
                <a:latin typeface="Arial" charset="0"/>
                <a:cs typeface="Arial" charset="0"/>
              </a:defRPr>
            </a:lvl1pPr>
            <a:lvl2pPr marL="742950" indent="-285750" defTabSz="901700" eaLnBrk="0" hangingPunct="0">
              <a:defRPr sz="2400" b="1">
                <a:solidFill>
                  <a:schemeClr val="tx1"/>
                </a:solidFill>
                <a:latin typeface="Arial" charset="0"/>
                <a:cs typeface="Arial" charset="0"/>
              </a:defRPr>
            </a:lvl2pPr>
            <a:lvl3pPr marL="1143000" indent="-228600" defTabSz="901700" eaLnBrk="0" hangingPunct="0">
              <a:defRPr sz="2400" b="1">
                <a:solidFill>
                  <a:schemeClr val="tx1"/>
                </a:solidFill>
                <a:latin typeface="Arial" charset="0"/>
                <a:cs typeface="Arial" charset="0"/>
              </a:defRPr>
            </a:lvl3pPr>
            <a:lvl4pPr marL="1600200" indent="-228600" defTabSz="901700" eaLnBrk="0" hangingPunct="0">
              <a:defRPr sz="2400" b="1">
                <a:solidFill>
                  <a:schemeClr val="tx1"/>
                </a:solidFill>
                <a:latin typeface="Arial" charset="0"/>
                <a:cs typeface="Arial" charset="0"/>
              </a:defRPr>
            </a:lvl4pPr>
            <a:lvl5pPr marL="2057400" indent="-228600" defTabSz="901700" eaLnBrk="0" hangingPunct="0">
              <a:defRPr sz="2400" b="1">
                <a:solidFill>
                  <a:schemeClr val="tx1"/>
                </a:solidFill>
                <a:latin typeface="Arial" charset="0"/>
                <a:cs typeface="Arial" charset="0"/>
              </a:defRPr>
            </a:lvl5pPr>
            <a:lvl6pPr marL="2514600" indent="-228600" defTabSz="901700" eaLnBrk="0" fontAlgn="base" hangingPunct="0">
              <a:spcBef>
                <a:spcPct val="0"/>
              </a:spcBef>
              <a:spcAft>
                <a:spcPct val="0"/>
              </a:spcAft>
              <a:defRPr sz="2400" b="1">
                <a:solidFill>
                  <a:schemeClr val="tx1"/>
                </a:solidFill>
                <a:latin typeface="Arial" charset="0"/>
                <a:cs typeface="Arial" charset="0"/>
              </a:defRPr>
            </a:lvl6pPr>
            <a:lvl7pPr marL="2971800" indent="-228600" defTabSz="901700" eaLnBrk="0" fontAlgn="base" hangingPunct="0">
              <a:spcBef>
                <a:spcPct val="0"/>
              </a:spcBef>
              <a:spcAft>
                <a:spcPct val="0"/>
              </a:spcAft>
              <a:defRPr sz="2400" b="1">
                <a:solidFill>
                  <a:schemeClr val="tx1"/>
                </a:solidFill>
                <a:latin typeface="Arial" charset="0"/>
                <a:cs typeface="Arial" charset="0"/>
              </a:defRPr>
            </a:lvl7pPr>
            <a:lvl8pPr marL="3429000" indent="-228600" defTabSz="901700" eaLnBrk="0" fontAlgn="base" hangingPunct="0">
              <a:spcBef>
                <a:spcPct val="0"/>
              </a:spcBef>
              <a:spcAft>
                <a:spcPct val="0"/>
              </a:spcAft>
              <a:defRPr sz="2400" b="1">
                <a:solidFill>
                  <a:schemeClr val="tx1"/>
                </a:solidFill>
                <a:latin typeface="Arial" charset="0"/>
                <a:cs typeface="Arial" charset="0"/>
              </a:defRPr>
            </a:lvl8pPr>
            <a:lvl9pPr marL="3886200" indent="-228600" defTabSz="901700" eaLnBrk="0" fontAlgn="base" hangingPunct="0">
              <a:spcBef>
                <a:spcPct val="0"/>
              </a:spcBef>
              <a:spcAft>
                <a:spcPct val="0"/>
              </a:spcAft>
              <a:defRPr sz="2400" b="1">
                <a:solidFill>
                  <a:schemeClr val="tx1"/>
                </a:solidFill>
                <a:latin typeface="Arial" charset="0"/>
                <a:cs typeface="Arial" charset="0"/>
              </a:defRPr>
            </a:lvl9pPr>
          </a:lstStyle>
          <a:p>
            <a:pPr algn="r" rtl="0"/>
            <a:fld id="{ACE20BE7-F2F3-4E26-9454-50B18F790A4E}" type="slidenum">
              <a:rPr sz="800" b="0">
                <a:ea typeface="ＭＳ Ｐゴシック" pitchFamily="34" charset="-128"/>
              </a:rPr>
              <a:pPr algn="r" rtl="0"/>
              <a:t>6</a:t>
            </a:fld>
            <a:endParaRPr sz="800" b="0">
              <a:ea typeface="ＭＳ Ｐゴシック" pitchFamily="34" charset="-128"/>
            </a:endParaRP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26977174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rtl="0"/>
            <a:fld id="{0A313ED8-785B-4D16-9B17-4143385249B9}" type="slidenum">
              <a:rPr sz="800" b="0"/>
              <a:pPr algn="r" rtl="0"/>
              <a:t>7</a:t>
            </a:fld>
            <a:endParaRPr sz="800" b="0"/>
          </a:p>
        </p:txBody>
      </p:sp>
      <p:sp>
        <p:nvSpPr>
          <p:cNvPr id="20483" name="Rectangle 2"/>
          <p:cNvSpPr>
            <a:spLocks noGrp="1" noRot="1" noChangeAspect="1" noChangeArrowheads="1" noTextEdit="1"/>
          </p:cNvSpPr>
          <p:nvPr>
            <p:ph type="sldImg"/>
          </p:nvPr>
        </p:nvSpPr>
        <p:spPr>
          <a:ln/>
        </p:spPr>
      </p:sp>
      <p:sp>
        <p:nvSpPr>
          <p:cNvPr id="204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16874538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rtl="0"/>
            <a:fld id="{7391C207-9349-46D5-9D89-8ADDA5014D1F}" type="slidenum">
              <a:rPr sz="800" b="0"/>
              <a:pPr algn="r" rtl="0"/>
              <a:t>8</a:t>
            </a:fld>
            <a:endParaRPr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29001040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rtl="0"/>
            <a:fld id="{7391C207-9349-46D5-9D89-8ADDA5014D1F}" type="slidenum">
              <a:rPr sz="800" b="0"/>
              <a:pPr algn="r" rtl="0"/>
              <a:t>9</a:t>
            </a:fld>
            <a:endParaRPr sz="800" b="0"/>
          </a:p>
        </p:txBody>
      </p:sp>
      <p:sp>
        <p:nvSpPr>
          <p:cNvPr id="25603" name="Rectangle 2"/>
          <p:cNvSpPr>
            <a:spLocks noGrp="1" noRot="1" noChangeAspect="1" noChangeArrowheads="1" noTextEdit="1"/>
          </p:cNvSpPr>
          <p:nvPr>
            <p:ph type="sldImg"/>
          </p:nvPr>
        </p:nvSpPr>
        <p:spPr>
          <a:ln/>
        </p:spPr>
      </p:sp>
      <p:sp>
        <p:nvSpPr>
          <p:cNvPr id="2560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GB" dirty="0"/>
          </a:p>
        </p:txBody>
      </p:sp>
    </p:spTree>
    <p:extLst>
      <p:ext uri="{BB962C8B-B14F-4D97-AF65-F5344CB8AC3E}">
        <p14:creationId xmlns:p14="http://schemas.microsoft.com/office/powerpoint/2010/main" val="14286534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s-419"/>
              <a:t>Programa Cisco Networking Academy</a:t>
            </a:r>
          </a:p>
          <a:p>
            <a:pPr rtl="0"/>
            <a:r>
              <a:rPr lang="es-419">
                <a:solidFill>
                  <a:schemeClr val="accent5">
                    <a:lumMod val="40000"/>
                    <a:lumOff val="60000"/>
                  </a:schemeClr>
                </a:solidFill>
              </a:rPr>
              <a:t>Introducción a Redes v7.0 (ITN)</a:t>
            </a:r>
          </a:p>
          <a:p>
            <a:pPr rtl="0"/>
            <a:r>
              <a:rPr lang="es-419"/>
              <a:t>Módulo 13: ICMP</a:t>
            </a:r>
          </a:p>
          <a:p>
            <a:endParaRPr lang="en-US" dirty="0"/>
          </a:p>
        </p:txBody>
      </p:sp>
      <p:sp>
        <p:nvSpPr>
          <p:cNvPr id="4" name="Slide Number Placeholder 3"/>
          <p:cNvSpPr>
            <a:spLocks noGrp="1"/>
          </p:cNvSpPr>
          <p:nvPr>
            <p:ph type="sldNum" sz="quarter" idx="10"/>
          </p:nvPr>
        </p:nvSpPr>
        <p:spPr/>
        <p:txBody>
          <a:bodyPr/>
          <a:lstStyle/>
          <a:p>
            <a:pPr rtl="0"/>
            <a:fld id="{5641018C-6CAF-B84E-B92C-ECB119457FBA}" type="slidenum">
              <a:rPr/>
              <a:t>10</a:t>
            </a:fld>
            <a:endParaRPr/>
          </a:p>
        </p:txBody>
      </p:sp>
    </p:spTree>
    <p:extLst>
      <p:ext uri="{BB962C8B-B14F-4D97-AF65-F5344CB8AC3E}">
        <p14:creationId xmlns:p14="http://schemas.microsoft.com/office/powerpoint/2010/main" val="5081187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11"/>
          <p:cNvSpPr txBox="1">
            <a:spLocks noGrp="1" noChangeArrowheads="1"/>
          </p:cNvSpPr>
          <p:nvPr/>
        </p:nvSpPr>
        <p:spPr bwMode="auto">
          <a:xfrm>
            <a:off x="5929313" y="8680450"/>
            <a:ext cx="812800"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819" tIns="0" rIns="18819" bIns="0" anchor="b"/>
          <a:lstStyle>
            <a:lvl1pPr defTabSz="903288" eaLnBrk="0" hangingPunct="0">
              <a:defRPr sz="2400" b="1">
                <a:solidFill>
                  <a:schemeClr val="tx1"/>
                </a:solidFill>
                <a:latin typeface="Arial" charset="0"/>
                <a:cs typeface="Arial" charset="0"/>
              </a:defRPr>
            </a:lvl1pPr>
            <a:lvl2pPr marL="742950" indent="-285750" defTabSz="903288" eaLnBrk="0" hangingPunct="0">
              <a:defRPr sz="2400" b="1">
                <a:solidFill>
                  <a:schemeClr val="tx1"/>
                </a:solidFill>
                <a:latin typeface="Arial" charset="0"/>
                <a:cs typeface="Arial" charset="0"/>
              </a:defRPr>
            </a:lvl2pPr>
            <a:lvl3pPr marL="1143000" indent="-228600" defTabSz="903288" eaLnBrk="0" hangingPunct="0">
              <a:defRPr sz="2400" b="1">
                <a:solidFill>
                  <a:schemeClr val="tx1"/>
                </a:solidFill>
                <a:latin typeface="Arial" charset="0"/>
                <a:cs typeface="Arial" charset="0"/>
              </a:defRPr>
            </a:lvl3pPr>
            <a:lvl4pPr marL="1600200" indent="-228600" defTabSz="903288" eaLnBrk="0" hangingPunct="0">
              <a:defRPr sz="2400" b="1">
                <a:solidFill>
                  <a:schemeClr val="tx1"/>
                </a:solidFill>
                <a:latin typeface="Arial" charset="0"/>
                <a:cs typeface="Arial" charset="0"/>
              </a:defRPr>
            </a:lvl4pPr>
            <a:lvl5pPr marL="2057400" indent="-228600" defTabSz="903288" eaLnBrk="0" hangingPunct="0">
              <a:defRPr sz="2400" b="1">
                <a:solidFill>
                  <a:schemeClr val="tx1"/>
                </a:solidFill>
                <a:latin typeface="Arial" charset="0"/>
                <a:cs typeface="Arial" charset="0"/>
              </a:defRPr>
            </a:lvl5pPr>
            <a:lvl6pPr marL="2514600" indent="-228600" defTabSz="903288" eaLnBrk="0" fontAlgn="base" hangingPunct="0">
              <a:spcBef>
                <a:spcPct val="0"/>
              </a:spcBef>
              <a:spcAft>
                <a:spcPct val="0"/>
              </a:spcAft>
              <a:defRPr sz="2400" b="1">
                <a:solidFill>
                  <a:schemeClr val="tx1"/>
                </a:solidFill>
                <a:latin typeface="Arial" charset="0"/>
                <a:cs typeface="Arial" charset="0"/>
              </a:defRPr>
            </a:lvl6pPr>
            <a:lvl7pPr marL="2971800" indent="-228600" defTabSz="903288" eaLnBrk="0" fontAlgn="base" hangingPunct="0">
              <a:spcBef>
                <a:spcPct val="0"/>
              </a:spcBef>
              <a:spcAft>
                <a:spcPct val="0"/>
              </a:spcAft>
              <a:defRPr sz="2400" b="1">
                <a:solidFill>
                  <a:schemeClr val="tx1"/>
                </a:solidFill>
                <a:latin typeface="Arial" charset="0"/>
                <a:cs typeface="Arial" charset="0"/>
              </a:defRPr>
            </a:lvl7pPr>
            <a:lvl8pPr marL="3429000" indent="-228600" defTabSz="903288" eaLnBrk="0" fontAlgn="base" hangingPunct="0">
              <a:spcBef>
                <a:spcPct val="0"/>
              </a:spcBef>
              <a:spcAft>
                <a:spcPct val="0"/>
              </a:spcAft>
              <a:defRPr sz="2400" b="1">
                <a:solidFill>
                  <a:schemeClr val="tx1"/>
                </a:solidFill>
                <a:latin typeface="Arial" charset="0"/>
                <a:cs typeface="Arial" charset="0"/>
              </a:defRPr>
            </a:lvl8pPr>
            <a:lvl9pPr marL="3886200" indent="-228600" defTabSz="903288" eaLnBrk="0" fontAlgn="base" hangingPunct="0">
              <a:spcBef>
                <a:spcPct val="0"/>
              </a:spcBef>
              <a:spcAft>
                <a:spcPct val="0"/>
              </a:spcAft>
              <a:defRPr sz="2400" b="1">
                <a:solidFill>
                  <a:schemeClr val="tx1"/>
                </a:solidFill>
                <a:latin typeface="Arial" charset="0"/>
                <a:cs typeface="Arial" charset="0"/>
              </a:defRPr>
            </a:lvl9pPr>
          </a:lstStyle>
          <a:p>
            <a:pPr algn="r" rtl="0"/>
            <a:fld id="{7C839C26-801B-42B6-A101-60F37FE2B0A8}" type="slidenum">
              <a:rPr sz="800" b="0">
                <a:solidFill>
                  <a:prstClr val="black"/>
                </a:solidFill>
              </a:rPr>
              <a:pPr algn="r" rtl="0"/>
              <a:t>11</a:t>
            </a:fld>
            <a:endParaRPr sz="800" b="0">
              <a:solidFill>
                <a:prstClr val="black"/>
              </a:solidFill>
            </a:endParaRPr>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rtl="0">
              <a:lnSpc>
                <a:spcPct val="80000"/>
              </a:lnSpc>
              <a:buFontTx/>
              <a:buNone/>
            </a:pPr>
            <a:r>
              <a:rPr lang="es-419" sz="1200" kern="1200">
                <a:solidFill>
                  <a:schemeClr val="tx1"/>
                </a:solidFill>
                <a:latin typeface="Arial" charset="0"/>
                <a:ea typeface="ＭＳ Ｐゴシック" charset="0"/>
                <a:cs typeface="ＭＳ Ｐゴシック" charset="0"/>
              </a:rPr>
              <a:t>13 — ICMP</a:t>
            </a:r>
          </a:p>
          <a:p>
            <a:pPr rtl="0">
              <a:lnSpc>
                <a:spcPct val="80000"/>
              </a:lnSpc>
              <a:buFontTx/>
              <a:buNone/>
            </a:pPr>
            <a:r>
              <a:rPr lang="es-419" sz="1200" kern="1200">
                <a:solidFill>
                  <a:schemeClr val="tx1"/>
                </a:solidFill>
                <a:latin typeface="Arial" charset="0"/>
                <a:ea typeface="ＭＳ Ｐゴシック" charset="0"/>
                <a:cs typeface="ＭＳ Ｐゴシック" charset="0"/>
              </a:rPr>
              <a:t>13.0.2 – ¿Qué aprenderé en este módulo?</a:t>
            </a:r>
          </a:p>
          <a:p>
            <a:pPr>
              <a:buFontTx/>
              <a:buNone/>
            </a:pPr>
            <a:endParaRPr lang="en-GB" dirty="0"/>
          </a:p>
        </p:txBody>
      </p:sp>
    </p:spTree>
    <p:extLst>
      <p:ext uri="{BB962C8B-B14F-4D97-AF65-F5344CB8AC3E}">
        <p14:creationId xmlns:p14="http://schemas.microsoft.com/office/powerpoint/2010/main" val="308089161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3_Title Slide-animated gradient">
    <p:bg>
      <p:bgPr>
        <a:solidFill>
          <a:schemeClr val="accent5"/>
        </a:solidFill>
        <a:effectLst/>
      </p:bgPr>
    </p:bg>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9144000" cy="5143500"/>
          </a:xfrm>
          <a:prstGeom prst="rect">
            <a:avLst/>
          </a:prstGeom>
        </p:spPr>
      </p:pic>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2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3086725553"/>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p:cSld name="1_Closing Slide">
    <p:bg>
      <p:bgPr>
        <a:solidFill>
          <a:schemeClr val="accent5"/>
        </a:solid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1"/>
            <a:ext cx="9143999" cy="5165874"/>
          </a:xfrm>
          <a:prstGeom prst="rect">
            <a:avLst/>
          </a:prstGeom>
        </p:spPr>
      </p:pic>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198843304"/>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Closing Slide">
    <p:bg>
      <p:bgPr>
        <a:solidFill>
          <a:schemeClr val="accent5"/>
        </a:solidFill>
        <a:effectLst/>
      </p:bgPr>
    </p:bg>
    <p:spTree>
      <p:nvGrpSpPr>
        <p:cNvPr id="1" name=""/>
        <p:cNvGrpSpPr/>
        <p:nvPr/>
      </p:nvGrpSpPr>
      <p:grpSpPr>
        <a:xfrm>
          <a:off x="0" y="0"/>
          <a:ext cx="0" cy="0"/>
          <a:chOff x="0" y="0"/>
          <a:chExt cx="0" cy="0"/>
        </a:xfrm>
      </p:grpSpPr>
      <p:sp>
        <p:nvSpPr>
          <p:cNvPr id="3" name="Rectangle 2"/>
          <p:cNvSpPr/>
          <p:nvPr userDrawn="1"/>
        </p:nvSpPr>
        <p:spPr>
          <a:xfrm>
            <a:off x="0" y="0"/>
            <a:ext cx="9144000" cy="5143500"/>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4"/>
          <p:cNvGrpSpPr>
            <a:grpSpLocks noChangeAspect="1"/>
          </p:cNvGrpSpPr>
          <p:nvPr userDrawn="1"/>
        </p:nvGrpSpPr>
        <p:grpSpPr bwMode="auto">
          <a:xfrm>
            <a:off x="3746294" y="2129856"/>
            <a:ext cx="1617944" cy="860542"/>
            <a:chOff x="310" y="249"/>
            <a:chExt cx="502" cy="267"/>
          </a:xfrm>
          <a:solidFill>
            <a:schemeClr val="accent5"/>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47974899"/>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3_Closing Slide">
    <p:bg>
      <p:bgPr>
        <a:solidFill>
          <a:schemeClr val="accent5"/>
        </a:solidFill>
        <a:effectLst/>
      </p:bgPr>
    </p:bg>
    <p:spTree>
      <p:nvGrpSpPr>
        <p:cNvPr id="1" name=""/>
        <p:cNvGrpSpPr/>
        <p:nvPr/>
      </p:nvGrpSpPr>
      <p:grpSpPr>
        <a:xfrm>
          <a:off x="0" y="0"/>
          <a:ext cx="0" cy="0"/>
          <a:chOff x="0" y="0"/>
          <a:chExt cx="0" cy="0"/>
        </a:xfrm>
      </p:grpSpPr>
      <p:grpSp>
        <p:nvGrpSpPr>
          <p:cNvPr id="4" name="Group 4"/>
          <p:cNvGrpSpPr>
            <a:grpSpLocks noChangeAspect="1"/>
          </p:cNvGrpSpPr>
          <p:nvPr userDrawn="1"/>
        </p:nvGrpSpPr>
        <p:grpSpPr bwMode="auto">
          <a:xfrm>
            <a:off x="3746294" y="2129856"/>
            <a:ext cx="1617944" cy="860542"/>
            <a:chOff x="310" y="249"/>
            <a:chExt cx="502" cy="267"/>
          </a:xfrm>
          <a:solidFill>
            <a:schemeClr val="accent1">
              <a:lumMod val="75000"/>
            </a:schemeClr>
          </a:solidFill>
        </p:grpSpPr>
        <p:sp>
          <p:nvSpPr>
            <p:cNvPr id="5"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51544963"/>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4" name="Slide Number Placeholder 6"/>
          <p:cNvSpPr>
            <a:spLocks noGrp="1"/>
          </p:cNvSpPr>
          <p:nvPr>
            <p:ph type="sldNum" sz="quarter" idx="4"/>
          </p:nvPr>
        </p:nvSpPr>
        <p:spPr>
          <a:xfrm>
            <a:off x="8473441" y="4954263"/>
            <a:ext cx="676910" cy="189238"/>
          </a:xfrm>
          <a:prstGeom prst="rect">
            <a:avLst/>
          </a:prstGeom>
        </p:spPr>
        <p:txBody>
          <a:bodyPr vert="horz" lIns="91440" tIns="45720" rIns="91440" bIns="45720" rtlCol="0" anchor="ctr"/>
          <a:lstStyle>
            <a:lvl1pPr algn="r">
              <a:defRPr sz="525">
                <a:solidFill>
                  <a:schemeClr val="tx2"/>
                </a:solidFill>
              </a:defRPr>
            </a:lvl1pPr>
          </a:lstStyle>
          <a:p>
            <a:pPr defTabSz="385763">
              <a:defRPr/>
            </a:pPr>
            <a:fld id="{2F5CCB13-0A32-4557-88E9-079F0C330695}" type="slidenum">
              <a:rPr lang="en-US" kern="0" smtClean="0">
                <a:solidFill>
                  <a:srgbClr val="595959"/>
                </a:solidFill>
              </a:rPr>
              <a:pPr defTabSz="385763">
                <a:defRPr/>
              </a:pPr>
              <a:t>‹#›</a:t>
            </a:fld>
            <a:endParaRPr lang="en-US" kern="0" dirty="0">
              <a:solidFill>
                <a:srgbClr val="595959"/>
              </a:solidFill>
            </a:endParaRPr>
          </a:p>
        </p:txBody>
      </p:sp>
      <p:sp>
        <p:nvSpPr>
          <p:cNvPr id="5" name="Rectangle 3"/>
          <p:cNvSpPr>
            <a:spLocks noGrp="1" noChangeArrowheads="1"/>
          </p:cNvSpPr>
          <p:nvPr>
            <p:ph idx="1"/>
          </p:nvPr>
        </p:nvSpPr>
        <p:spPr bwMode="auto">
          <a:xfrm>
            <a:off x="144065" y="798944"/>
            <a:ext cx="8853286" cy="41553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nSpc>
                <a:spcPct val="100000"/>
              </a:lnSpc>
              <a:spcBef>
                <a:spcPts val="600"/>
              </a:spcBef>
              <a:spcAft>
                <a:spcPts val="600"/>
              </a:spcAft>
              <a:buFont typeface="Wingdings" panose="05000000000000000000" pitchFamily="2" charset="2"/>
              <a:buChar char="§"/>
              <a:defRPr>
                <a:solidFill>
                  <a:srgbClr val="000000"/>
                </a:solidFill>
              </a:defRPr>
            </a:lvl1pPr>
            <a:lvl2pPr>
              <a:lnSpc>
                <a:spcPct val="100000"/>
              </a:lnSpc>
              <a:spcBef>
                <a:spcPts val="300"/>
              </a:spcBef>
              <a:spcAft>
                <a:spcPts val="300"/>
              </a:spcAft>
              <a:defRPr>
                <a:solidFill>
                  <a:srgbClr val="000000"/>
                </a:solidFill>
              </a:defRPr>
            </a:lvl2pPr>
            <a:lvl3pPr>
              <a:lnSpc>
                <a:spcPct val="100000"/>
              </a:lnSpc>
              <a:spcBef>
                <a:spcPts val="300"/>
              </a:spcBef>
              <a:spcAft>
                <a:spcPts val="300"/>
              </a:spcAft>
              <a:defRPr>
                <a:solidFill>
                  <a:srgbClr val="000000"/>
                </a:solidFill>
              </a:defRPr>
            </a:lvl3pPr>
            <a:lvl4pPr>
              <a:lnSpc>
                <a:spcPct val="100000"/>
              </a:lnSpc>
              <a:spcBef>
                <a:spcPts val="300"/>
              </a:spcBef>
              <a:spcAft>
                <a:spcPts val="300"/>
              </a:spcAft>
              <a:defRPr>
                <a:solidFill>
                  <a:srgbClr val="000000"/>
                </a:solidFill>
              </a:defRPr>
            </a:lvl4pPr>
          </a:lstStyle>
          <a:p>
            <a:pPr lvl="0"/>
            <a:r>
              <a:rPr lang="en-US">
                <a:sym typeface="Arial" pitchFamily="34" charset="0"/>
              </a:rPr>
              <a:t>Click to edit Master text styles</a:t>
            </a:r>
          </a:p>
          <a:p>
            <a:pPr lvl="1"/>
            <a:r>
              <a:rPr lang="en-US">
                <a:sym typeface="Arial" pitchFamily="34" charset="0"/>
              </a:rPr>
              <a:t>Second level</a:t>
            </a:r>
          </a:p>
          <a:p>
            <a:pPr lvl="2"/>
            <a:r>
              <a:rPr lang="en-US">
                <a:sym typeface="Arial" pitchFamily="34" charset="0"/>
              </a:rPr>
              <a:t>Third level</a:t>
            </a:r>
          </a:p>
          <a:p>
            <a:pPr lvl="3"/>
            <a:r>
              <a:rPr lang="en-US">
                <a:sym typeface="Arial" pitchFamily="34" charset="0"/>
              </a:rPr>
              <a:t>Fourth level</a:t>
            </a:r>
          </a:p>
        </p:txBody>
      </p:sp>
      <p:sp>
        <p:nvSpPr>
          <p:cNvPr id="6" name="Rectangle 2"/>
          <p:cNvSpPr>
            <a:spLocks noGrp="1" noChangeArrowheads="1"/>
          </p:cNvSpPr>
          <p:nvPr>
            <p:ph type="title"/>
          </p:nvPr>
        </p:nvSpPr>
        <p:spPr bwMode="auto">
          <a:xfrm>
            <a:off x="1" y="41393"/>
            <a:ext cx="9144000" cy="757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nSpc>
                <a:spcPct val="100000"/>
              </a:lnSpc>
              <a:defRPr sz="2400"/>
            </a:lvl1pPr>
          </a:lstStyle>
          <a:p>
            <a:pPr lvl="0"/>
            <a:r>
              <a:rPr lang="en-US">
                <a:sym typeface="Arial" pitchFamily="34" charset="0"/>
              </a:rPr>
              <a:t>Click to edit Master title style</a:t>
            </a:r>
            <a:endParaRPr lang="en-US" dirty="0">
              <a:sym typeface="Arial" pitchFamily="34" charset="0"/>
            </a:endParaRPr>
          </a:p>
        </p:txBody>
      </p:sp>
    </p:spTree>
    <p:extLst>
      <p:ext uri="{BB962C8B-B14F-4D97-AF65-F5344CB8AC3E}">
        <p14:creationId xmlns:p14="http://schemas.microsoft.com/office/powerpoint/2010/main" val="2257996623"/>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699250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5_Title Slide-animated gradient">
    <p:bg>
      <p:bgPr>
        <a:solidFill>
          <a:schemeClr val="accent5"/>
        </a:solidFill>
        <a:effectLst/>
      </p:bgPr>
    </p:bg>
    <p:spTree>
      <p:nvGrpSpPr>
        <p:cNvPr id="1" name=""/>
        <p:cNvGrpSpPr/>
        <p:nvPr/>
      </p:nvGrpSpPr>
      <p:grpSpPr>
        <a:xfrm>
          <a:off x="0" y="0"/>
          <a:ext cx="0" cy="0"/>
          <a:chOff x="0" y="0"/>
          <a:chExt cx="0" cy="0"/>
        </a:xfrm>
      </p:grpSpPr>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1"/>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1"/>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rgbClr val="004C69"/>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accent1"/>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chemeClr val="accent1"/>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3653042546"/>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6_Title Slide-animated gradient">
    <p:bg>
      <p:bgPr>
        <a:solidFill>
          <a:schemeClr val="accent5"/>
        </a:solidFill>
        <a:effectLst/>
      </p:bgPr>
    </p:bg>
    <p:spTree>
      <p:nvGrpSpPr>
        <p:cNvPr id="1" name=""/>
        <p:cNvGrpSpPr/>
        <p:nvPr/>
      </p:nvGrpSpPr>
      <p:grpSpPr>
        <a:xfrm>
          <a:off x="0" y="0"/>
          <a:ext cx="0" cy="0"/>
          <a:chOff x="0" y="0"/>
          <a:chExt cx="0" cy="0"/>
        </a:xfrm>
      </p:grpSpPr>
      <p:sp>
        <p:nvSpPr>
          <p:cNvPr id="2" name="Rectangle 1"/>
          <p:cNvSpPr/>
          <p:nvPr userDrawn="1"/>
        </p:nvSpPr>
        <p:spPr>
          <a:xfrm>
            <a:off x="0" y="0"/>
            <a:ext cx="9144000" cy="5143500"/>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Subtitle 2"/>
          <p:cNvSpPr>
            <a:spLocks noGrp="1"/>
          </p:cNvSpPr>
          <p:nvPr>
            <p:ph type="subTitle" idx="1"/>
          </p:nvPr>
        </p:nvSpPr>
        <p:spPr>
          <a:xfrm>
            <a:off x="469496" y="3809526"/>
            <a:ext cx="4319105" cy="288131"/>
          </a:xfrm>
          <a:prstGeom prst="rect">
            <a:avLst/>
          </a:prstGeom>
        </p:spPr>
        <p:txBody>
          <a:bodyPr lIns="91420" tIns="45710" rIns="91420" bIns="45710" anchor="b" anchorCtr="0">
            <a:noAutofit/>
          </a:bodyPr>
          <a:lstStyle>
            <a:lvl1pPr marL="0" indent="0" algn="l">
              <a:buNone/>
              <a:defRPr sz="1200" b="0" i="0">
                <a:solidFill>
                  <a:schemeClr val="accent5"/>
                </a:solidFill>
                <a:latin typeface="+mn-lt"/>
                <a:cs typeface="CiscoSans"/>
              </a:defRPr>
            </a:lvl1pPr>
            <a:lvl2pPr marL="342856" indent="0" algn="ctr">
              <a:buNone/>
              <a:defRPr>
                <a:solidFill>
                  <a:schemeClr val="tx1">
                    <a:tint val="75000"/>
                  </a:schemeClr>
                </a:solidFill>
              </a:defRPr>
            </a:lvl2pPr>
            <a:lvl3pPr marL="685720" indent="0" algn="ctr">
              <a:buNone/>
              <a:defRPr>
                <a:solidFill>
                  <a:schemeClr val="tx1">
                    <a:tint val="75000"/>
                  </a:schemeClr>
                </a:solidFill>
              </a:defRPr>
            </a:lvl3pPr>
            <a:lvl4pPr marL="1028579" indent="0" algn="ctr">
              <a:buNone/>
              <a:defRPr>
                <a:solidFill>
                  <a:schemeClr val="tx1">
                    <a:tint val="75000"/>
                  </a:schemeClr>
                </a:solidFill>
              </a:defRPr>
            </a:lvl4pPr>
            <a:lvl5pPr marL="1371441" indent="0" algn="ctr">
              <a:buNone/>
              <a:defRPr>
                <a:solidFill>
                  <a:schemeClr val="tx1">
                    <a:tint val="75000"/>
                  </a:schemeClr>
                </a:solidFill>
              </a:defRPr>
            </a:lvl5pPr>
            <a:lvl6pPr marL="1714297" indent="0" algn="ctr">
              <a:buNone/>
              <a:defRPr>
                <a:solidFill>
                  <a:schemeClr val="tx1">
                    <a:tint val="75000"/>
                  </a:schemeClr>
                </a:solidFill>
              </a:defRPr>
            </a:lvl6pPr>
            <a:lvl7pPr marL="2057161" indent="0" algn="ctr">
              <a:buNone/>
              <a:defRPr>
                <a:solidFill>
                  <a:schemeClr val="tx1">
                    <a:tint val="75000"/>
                  </a:schemeClr>
                </a:solidFill>
              </a:defRPr>
            </a:lvl7pPr>
            <a:lvl8pPr marL="2400020" indent="0" algn="ctr">
              <a:buNone/>
              <a:defRPr>
                <a:solidFill>
                  <a:schemeClr val="tx1">
                    <a:tint val="75000"/>
                  </a:schemeClr>
                </a:solidFill>
              </a:defRPr>
            </a:lvl8pPr>
            <a:lvl9pPr marL="2742882" indent="0" algn="ctr">
              <a:buNone/>
              <a:defRPr>
                <a:solidFill>
                  <a:schemeClr val="tx1">
                    <a:tint val="75000"/>
                  </a:schemeClr>
                </a:solidFill>
              </a:defRPr>
            </a:lvl9pPr>
          </a:lstStyle>
          <a:p>
            <a:r>
              <a:rPr lang="en-US"/>
              <a:t>Click to edit Master subtitle style</a:t>
            </a:r>
            <a:endParaRPr lang="en-US" dirty="0"/>
          </a:p>
        </p:txBody>
      </p:sp>
      <p:sp>
        <p:nvSpPr>
          <p:cNvPr id="17" name="Text Placeholder 38"/>
          <p:cNvSpPr>
            <a:spLocks noGrp="1"/>
          </p:cNvSpPr>
          <p:nvPr>
            <p:ph type="body" sz="quarter" idx="11"/>
          </p:nvPr>
        </p:nvSpPr>
        <p:spPr>
          <a:xfrm>
            <a:off x="469496" y="4049523"/>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sp>
        <p:nvSpPr>
          <p:cNvPr id="18" name="Text Placeholder 40"/>
          <p:cNvSpPr>
            <a:spLocks noGrp="1"/>
          </p:cNvSpPr>
          <p:nvPr>
            <p:ph type="body" sz="quarter" idx="12"/>
          </p:nvPr>
        </p:nvSpPr>
        <p:spPr>
          <a:xfrm>
            <a:off x="469496" y="4289520"/>
            <a:ext cx="4319105" cy="288131"/>
          </a:xfrm>
          <a:prstGeom prst="rect">
            <a:avLst/>
          </a:prstGeom>
        </p:spPr>
        <p:txBody>
          <a:bodyPr lIns="91420" tIns="45710" rIns="91420" bIns="45710"/>
          <a:lstStyle>
            <a:lvl1pPr marL="0" indent="0" algn="l">
              <a:buFontTx/>
              <a:buNone/>
              <a:defRPr lang="en-US" sz="1200" b="0" i="0" kern="1200" dirty="0" smtClean="0">
                <a:solidFill>
                  <a:schemeClr val="accent5"/>
                </a:solidFill>
                <a:latin typeface="+mn-lt"/>
                <a:ea typeface="+mn-ea"/>
                <a:cs typeface="CiscoSans ExtraLight" pitchFamily="34" charset="0"/>
              </a:defRPr>
            </a:lvl1pPr>
            <a:lvl2pPr>
              <a:buFontTx/>
              <a:buNone/>
              <a:defRPr lang="en-US" sz="1500" kern="1200" dirty="0" smtClean="0">
                <a:solidFill>
                  <a:schemeClr val="bg1"/>
                </a:solidFill>
                <a:latin typeface="+mj-lt"/>
                <a:ea typeface="+mn-ea"/>
                <a:cs typeface="+mn-cs"/>
              </a:defRPr>
            </a:lvl2pPr>
            <a:lvl3pPr>
              <a:buFontTx/>
              <a:buNone/>
              <a:defRPr lang="en-US" sz="1500" kern="1200" dirty="0" smtClean="0">
                <a:solidFill>
                  <a:schemeClr val="bg1"/>
                </a:solidFill>
                <a:latin typeface="+mj-lt"/>
                <a:ea typeface="+mn-ea"/>
                <a:cs typeface="+mn-cs"/>
              </a:defRPr>
            </a:lvl3pPr>
            <a:lvl4pPr>
              <a:buFontTx/>
              <a:buNone/>
              <a:defRPr lang="en-US" sz="1500" kern="1200" dirty="0" smtClean="0">
                <a:solidFill>
                  <a:schemeClr val="bg1"/>
                </a:solidFill>
                <a:latin typeface="+mj-lt"/>
                <a:ea typeface="+mn-ea"/>
                <a:cs typeface="+mn-cs"/>
              </a:defRPr>
            </a:lvl4pPr>
            <a:lvl5pPr>
              <a:buFontTx/>
              <a:buNone/>
              <a:defRPr lang="en-US" sz="1500" kern="1200" dirty="0" smtClean="0">
                <a:solidFill>
                  <a:schemeClr val="bg1"/>
                </a:solidFill>
                <a:latin typeface="+mj-lt"/>
                <a:ea typeface="+mn-ea"/>
                <a:cs typeface="+mn-cs"/>
              </a:defRPr>
            </a:lvl5pPr>
          </a:lstStyle>
          <a:p>
            <a:pPr lvl="0"/>
            <a:r>
              <a:rPr lang="en-US"/>
              <a:t>Click to edit Master text styles</a:t>
            </a:r>
          </a:p>
        </p:txBody>
      </p:sp>
      <p:grpSp>
        <p:nvGrpSpPr>
          <p:cNvPr id="6" name="Group 4"/>
          <p:cNvGrpSpPr>
            <a:grpSpLocks noChangeAspect="1"/>
          </p:cNvGrpSpPr>
          <p:nvPr userDrawn="1"/>
        </p:nvGrpSpPr>
        <p:grpSpPr bwMode="auto">
          <a:xfrm>
            <a:off x="492125" y="395288"/>
            <a:ext cx="796924" cy="423863"/>
            <a:chOff x="310" y="249"/>
            <a:chExt cx="502" cy="267"/>
          </a:xfrm>
          <a:solidFill>
            <a:schemeClr val="accent5"/>
          </a:solidFill>
        </p:grpSpPr>
        <p:sp>
          <p:nvSpPr>
            <p:cNvPr id="9"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2"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6"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7"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8"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29" name="Text Placeholder 2"/>
          <p:cNvSpPr>
            <a:spLocks noGrp="1"/>
          </p:cNvSpPr>
          <p:nvPr>
            <p:ph type="body" sz="quarter" idx="13"/>
          </p:nvPr>
        </p:nvSpPr>
        <p:spPr>
          <a:xfrm>
            <a:off x="463292" y="2872236"/>
            <a:ext cx="5925246" cy="299001"/>
          </a:xfrm>
          <a:prstGeom prst="rect">
            <a:avLst/>
          </a:prstGeom>
        </p:spPr>
        <p:txBody>
          <a:bodyPr lIns="91420" tIns="45710" rIns="91420" bIns="45710"/>
          <a:lstStyle>
            <a:lvl1pPr marL="0" indent="0">
              <a:buFont typeface="Arial" panose="020B0604020202020204" pitchFamily="34" charset="0"/>
              <a:buNone/>
              <a:defRPr sz="2000" baseline="0">
                <a:solidFill>
                  <a:schemeClr val="bg2"/>
                </a:solidFill>
                <a:latin typeface="+mj-lt"/>
              </a:defRPr>
            </a:lvl1pPr>
            <a:lvl2pPr marL="304781" indent="0">
              <a:buNone/>
              <a:defRPr/>
            </a:lvl2pPr>
            <a:lvl3pPr marL="427401" indent="0">
              <a:buNone/>
              <a:defRPr/>
            </a:lvl3pPr>
            <a:lvl4pPr marL="516694" indent="0">
              <a:buNone/>
              <a:defRPr/>
            </a:lvl4pPr>
            <a:lvl5pPr marL="601221" indent="0">
              <a:buNone/>
              <a:defRPr/>
            </a:lvl5pPr>
          </a:lstStyle>
          <a:p>
            <a:pPr lvl="0"/>
            <a:r>
              <a:rPr lang="en-US"/>
              <a:t>Click to edit Master text styles</a:t>
            </a:r>
          </a:p>
        </p:txBody>
      </p:sp>
      <p:sp>
        <p:nvSpPr>
          <p:cNvPr id="30" name="Title 1"/>
          <p:cNvSpPr>
            <a:spLocks noGrp="1"/>
          </p:cNvSpPr>
          <p:nvPr>
            <p:ph type="ctrTitle"/>
          </p:nvPr>
        </p:nvSpPr>
        <p:spPr>
          <a:xfrm>
            <a:off x="425765" y="2300750"/>
            <a:ext cx="5955513" cy="644730"/>
          </a:xfrm>
          <a:prstGeom prst="rect">
            <a:avLst/>
          </a:prstGeom>
        </p:spPr>
        <p:txBody>
          <a:bodyPr anchor="b"/>
          <a:lstStyle>
            <a:lvl1pPr marL="0" indent="0" algn="l">
              <a:lnSpc>
                <a:spcPct val="90000"/>
              </a:lnSpc>
              <a:buFont typeface="Arial" panose="020B0604020202020204" pitchFamily="34" charset="0"/>
              <a:buNone/>
              <a:defRPr sz="3600" b="0" i="0" spc="0" baseline="0">
                <a:solidFill>
                  <a:srgbClr val="38C6F4"/>
                </a:solidFill>
                <a:latin typeface="+mj-lt"/>
                <a:cs typeface="CiscoSans Thin"/>
              </a:defRPr>
            </a:lvl1pPr>
          </a:lstStyle>
          <a:p>
            <a:r>
              <a:rPr lang="en-US"/>
              <a:t>Click to edit Master title style</a:t>
            </a:r>
            <a:endParaRPr lang="en-US" dirty="0"/>
          </a:p>
        </p:txBody>
      </p:sp>
    </p:spTree>
    <p:extLst>
      <p:ext uri="{BB962C8B-B14F-4D97-AF65-F5344CB8AC3E}">
        <p14:creationId xmlns:p14="http://schemas.microsoft.com/office/powerpoint/2010/main" val="1974617842"/>
      </p:ext>
    </p:extLst>
  </p:cSld>
  <p:clrMapOvr>
    <a:masterClrMapping/>
  </p:clrMapOvr>
  <p:transition spd="slow">
    <p:wipe/>
  </p:transition>
  <p:extLst>
    <p:ext uri="{DCECCB84-F9BA-43D5-87BE-67443E8EF086}">
      <p15:sldGuideLst xmlns:p15="http://schemas.microsoft.com/office/powerpoint/2012/main">
        <p15:guide id="1" orient="horz" pos="228" userDrawn="1">
          <p15:clr>
            <a:srgbClr val="FBAE40"/>
          </p15:clr>
        </p15:guide>
        <p15:guide id="2" pos="360" userDrawn="1">
          <p15:clr>
            <a:srgbClr val="FBAE40"/>
          </p15:clr>
        </p15:guide>
        <p15:guide id="3" orient="horz" pos="518" userDrawn="1">
          <p15:clr>
            <a:srgbClr val="FBAE40"/>
          </p15:clr>
        </p15:guide>
        <p15:guide id="4" pos="812" userDrawn="1">
          <p15:clr>
            <a:srgbClr val="FBAE40"/>
          </p15:clr>
        </p15:guide>
        <p15:guide id="5" pos="311"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3_Segue">
    <p:bg>
      <p:bgPr>
        <a:solidFill>
          <a:schemeClr val="bg1"/>
        </a:solidFill>
        <a:effectLst/>
      </p:bgPr>
    </p:bg>
    <p:spTree>
      <p:nvGrpSpPr>
        <p:cNvPr id="1" name=""/>
        <p:cNvGrpSpPr/>
        <p:nvPr/>
      </p:nvGrpSpPr>
      <p:grpSpPr>
        <a:xfrm>
          <a:off x="0" y="0"/>
          <a:ext cx="0" cy="0"/>
          <a:chOff x="0" y="0"/>
          <a:chExt cx="0" cy="0"/>
        </a:xfrm>
      </p:grpSpPr>
      <p:sp>
        <p:nvSpPr>
          <p:cNvPr id="7" name="Rectangle 6"/>
          <p:cNvSpPr/>
          <p:nvPr userDrawn="1"/>
        </p:nvSpPr>
        <p:spPr>
          <a:xfrm>
            <a:off x="0" y="0"/>
            <a:ext cx="9144000" cy="5143499"/>
          </a:xfrm>
          <a:prstGeom prst="rect">
            <a:avLst/>
          </a:prstGeom>
          <a:solidFill>
            <a:srgbClr val="00394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p:cNvSpPr>
            <a:spLocks noGrp="1"/>
          </p:cNvSpPr>
          <p:nvPr>
            <p:ph type="ctrTitle"/>
          </p:nvPr>
        </p:nvSpPr>
        <p:spPr>
          <a:xfrm>
            <a:off x="416425" y="915409"/>
            <a:ext cx="7598042" cy="2569946"/>
          </a:xfrm>
          <a:prstGeom prst="rect">
            <a:avLst/>
          </a:prstGeom>
        </p:spPr>
        <p:txBody>
          <a:bodyPr anchor="b">
            <a:noAutofit/>
          </a:bodyPr>
          <a:lstStyle>
            <a:lvl1pPr marL="0" indent="0" algn="l">
              <a:lnSpc>
                <a:spcPct val="90000"/>
              </a:lnSpc>
              <a:buFont typeface="Arial" panose="020B0604020202020204" pitchFamily="34" charset="0"/>
              <a:buNone/>
              <a:defRPr sz="4600" b="0" i="0" spc="0" baseline="0">
                <a:solidFill>
                  <a:schemeClr val="accent5"/>
                </a:solidFill>
                <a:latin typeface="+mj-lt"/>
                <a:cs typeface="CiscoSans Thin"/>
              </a:defRPr>
            </a:lvl1pPr>
          </a:lstStyle>
          <a:p>
            <a:r>
              <a:rPr lang="en-US"/>
              <a:t>Click to edit Master title style</a:t>
            </a:r>
            <a:endParaRPr lang="en-US" dirty="0"/>
          </a:p>
        </p:txBody>
      </p:sp>
      <p:sp>
        <p:nvSpPr>
          <p:cNvPr id="8" name="Rectangle 7"/>
          <p:cNvSpPr>
            <a:spLocks noChangeArrowheads="1"/>
          </p:cNvSpPr>
          <p:nvPr userDrawn="1"/>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rtl="0" fontAlgn="auto">
              <a:spcBef>
                <a:spcPts val="0"/>
              </a:spcBef>
              <a:spcAft>
                <a:spcPts val="0"/>
              </a:spcAft>
              <a:defRPr/>
            </a:pPr>
            <a:fld id="{6A1E46DC-7EF6-4EA2-B285-14272867D133}" type="slidenum">
              <a:rPr sz="600">
                <a:solidFill>
                  <a:schemeClr val="accent5">
                    <a:lumMod val="50000"/>
                  </a:schemeClr>
                </a:solidFill>
                <a:latin typeface="+mn-lt"/>
                <a:ea typeface="+mn-ea"/>
                <a:cs typeface="CiscoSans Thin"/>
              </a:rPr>
              <a:pPr algn="r" defTabSz="610744" fontAlgn="auto">
                <a:spcBef>
                  <a:spcPts val="0"/>
                </a:spcBef>
                <a:spcAft>
                  <a:spcPts val="0"/>
                </a:spcAft>
                <a:defRPr/>
              </a:pPr>
              <a:t>‹#›</a:t>
            </a:fld>
            <a:endParaRPr sz="600">
              <a:solidFill>
                <a:schemeClr val="accent5">
                  <a:lumMod val="50000"/>
                </a:schemeClr>
              </a:solidFill>
              <a:latin typeface="+mn-lt"/>
              <a:ea typeface="+mn-ea"/>
              <a:cs typeface="CiscoSans Thin"/>
            </a:endParaRPr>
          </a:p>
        </p:txBody>
      </p:sp>
      <p:sp>
        <p:nvSpPr>
          <p:cNvPr id="9" name="Rectangle 4"/>
          <p:cNvSpPr>
            <a:spLocks noChangeArrowheads="1"/>
          </p:cNvSpPr>
          <p:nvPr userDrawn="1"/>
        </p:nvSpPr>
        <p:spPr bwMode="ltGray">
          <a:xfrm>
            <a:off x="5867508" y="4741653"/>
            <a:ext cx="2658018" cy="154518"/>
          </a:xfrm>
          <a:prstGeom prst="rect">
            <a:avLst/>
          </a:prstGeom>
          <a:noFill/>
          <a:ln w="9525">
            <a:noFill/>
            <a:miter lim="800000"/>
            <a:headEnd/>
            <a:tailEnd/>
          </a:ln>
          <a:effectLst/>
        </p:spPr>
        <p:txBody>
          <a:bodyPr lIns="61586" tIns="30792" rIns="61586" bIns="30792" anchor="b">
            <a:spAutoFit/>
          </a:bodyPr>
          <a:lstStyle/>
          <a:p>
            <a:pPr defTabSz="610744" rtl="0" fontAlgn="auto">
              <a:spcBef>
                <a:spcPts val="0"/>
              </a:spcBef>
              <a:spcAft>
                <a:spcPts val="0"/>
              </a:spcAft>
              <a:defRPr/>
            </a:pPr>
            <a:r>
              <a:rPr lang="es-419" sz="600">
                <a:solidFill>
                  <a:schemeClr val="accent5">
                    <a:lumMod val="50000"/>
                  </a:schemeClr>
                </a:solidFill>
                <a:latin typeface="+mn-lt"/>
                <a:ea typeface="+mn-ea"/>
                <a:cs typeface="CiscoSans Thin"/>
              </a:rPr>
              <a:t>© 2016 Cisco y/o sus filiales. Todos los derechos reservados.   Información confidencial de Cisco</a:t>
            </a:r>
          </a:p>
        </p:txBody>
      </p:sp>
      <p:grpSp>
        <p:nvGrpSpPr>
          <p:cNvPr id="11" name="Group 4"/>
          <p:cNvGrpSpPr>
            <a:grpSpLocks noChangeAspect="1"/>
          </p:cNvGrpSpPr>
          <p:nvPr userDrawn="1"/>
        </p:nvGrpSpPr>
        <p:grpSpPr bwMode="auto">
          <a:xfrm>
            <a:off x="508039" y="4715197"/>
            <a:ext cx="340257" cy="180974"/>
            <a:chOff x="310" y="249"/>
            <a:chExt cx="502" cy="267"/>
          </a:xfrm>
          <a:solidFill>
            <a:srgbClr val="086D8E"/>
          </a:solidFill>
        </p:grpSpPr>
        <p:sp>
          <p:nvSpPr>
            <p:cNvPr id="12"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3"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3"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4"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5"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1890854121"/>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2" y="1347788"/>
            <a:ext cx="8280057" cy="3073946"/>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542967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xmlns:c15="http://schemas.microsoft.com/office/drawing/2012/chart" xmlns:c="http://schemas.openxmlformats.org/drawingml/2006/chart">
      <p:transition xmlns:p14="http://schemas.microsoft.com/office/powerpoint/2010/mai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Blank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222912136"/>
      </p:ext>
    </p:extLst>
  </p:cSld>
  <p:clrMapOvr>
    <a:overrideClrMapping bg1="lt1" tx1="dk1" bg2="lt2" tx2="dk2" accent1="accent1" accent2="accent2" accent3="accent3" accent4="accent4" accent5="accent5" accent6="accent6" hlink="hlink" folHlink="folHlink"/>
  </p:clrMapOvr>
  <p:transition spd="med">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2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0" y="2552550"/>
            <a:ext cx="698624" cy="698624"/>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FFFFFF"/>
              </a:solidFill>
              <a:cs typeface="Arial"/>
            </a:endParaRPr>
          </a:p>
        </p:txBody>
      </p:sp>
      <p:sp>
        <p:nvSpPr>
          <p:cNvPr id="15" name="Oval 14"/>
          <p:cNvSpPr/>
          <p:nvPr/>
        </p:nvSpPr>
        <p:spPr>
          <a:xfrm>
            <a:off x="575610" y="1426607"/>
            <a:ext cx="698624" cy="698624"/>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bg1"/>
              </a:solidFill>
              <a:cs typeface="Arial"/>
            </a:endParaRPr>
          </a:p>
        </p:txBody>
      </p:sp>
      <p:sp>
        <p:nvSpPr>
          <p:cNvPr id="22" name="Oval 21"/>
          <p:cNvSpPr/>
          <p:nvPr/>
        </p:nvSpPr>
        <p:spPr>
          <a:xfrm>
            <a:off x="575610" y="3653093"/>
            <a:ext cx="698624" cy="698624"/>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solidFill>
                <a:srgbClr val="049FD9"/>
              </a:solidFill>
              <a:cs typeface="Arial"/>
            </a:endParaRPr>
          </a:p>
        </p:txBody>
      </p:sp>
      <p:sp>
        <p:nvSpPr>
          <p:cNvPr id="24" name="Text Placeholder 17"/>
          <p:cNvSpPr>
            <a:spLocks noGrp="1"/>
          </p:cNvSpPr>
          <p:nvPr>
            <p:ph type="body" sz="quarter" idx="13"/>
          </p:nvPr>
        </p:nvSpPr>
        <p:spPr>
          <a:xfrm>
            <a:off x="1365250" y="1432522"/>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365250" y="25577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365250" y="3653093"/>
            <a:ext cx="5473700" cy="693381"/>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8" name="Text Placeholder 17"/>
          <p:cNvSpPr>
            <a:spLocks noGrp="1"/>
          </p:cNvSpPr>
          <p:nvPr>
            <p:ph type="body" sz="quarter" idx="17" hasCustomPrompt="1"/>
          </p:nvPr>
        </p:nvSpPr>
        <p:spPr>
          <a:xfrm>
            <a:off x="575610" y="2552550"/>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1" y="3651140"/>
            <a:ext cx="698624" cy="693381"/>
          </a:xfrm>
          <a:prstGeom prst="rect">
            <a:avLst/>
          </a:prstGeom>
          <a:ln>
            <a:noFill/>
          </a:ln>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Text Placeholder 17"/>
          <p:cNvSpPr>
            <a:spLocks noGrp="1"/>
          </p:cNvSpPr>
          <p:nvPr>
            <p:ph type="body" sz="quarter" idx="19" hasCustomPrompt="1"/>
          </p:nvPr>
        </p:nvSpPr>
        <p:spPr>
          <a:xfrm>
            <a:off x="575610" y="1427248"/>
            <a:ext cx="698624" cy="693381"/>
          </a:xfrm>
          <a:prstGeom prst="rect">
            <a:avLst/>
          </a:prstGeom>
        </p:spPr>
        <p:txBody>
          <a:bodyPr lIns="91420" tIns="45710" rIns="91420" bIns="45710" anchor="ctr" anchorCtr="0">
            <a:noAutofit/>
          </a:bodyPr>
          <a:lstStyle>
            <a:lvl1pPr marL="0" indent="0" algn="ctr">
              <a:buNone/>
              <a:defRPr sz="4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Tree>
    <p:extLst>
      <p:ext uri="{BB962C8B-B14F-4D97-AF65-F5344CB8AC3E}">
        <p14:creationId xmlns:p14="http://schemas.microsoft.com/office/powerpoint/2010/main" val="3053872667"/>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5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solidFill>
              </a:defRPr>
            </a:lvl1pPr>
          </a:lstStyle>
          <a:p>
            <a:r>
              <a:rPr lang="en-US"/>
              <a:t>Click to edit Master title style</a:t>
            </a:r>
            <a:endParaRPr lang="en-US" dirty="0"/>
          </a:p>
        </p:txBody>
      </p:sp>
      <p:sp>
        <p:nvSpPr>
          <p:cNvPr id="12" name="Oval 1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5" name="Oval 14"/>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2" name="Oval 21"/>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24" name="Text Placeholder 17"/>
          <p:cNvSpPr>
            <a:spLocks noGrp="1"/>
          </p:cNvSpPr>
          <p:nvPr>
            <p:ph type="body" sz="quarter" idx="13"/>
          </p:nvPr>
        </p:nvSpPr>
        <p:spPr>
          <a:xfrm>
            <a:off x="1172384" y="1334842"/>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5" name="Text Placeholder 17"/>
          <p:cNvSpPr>
            <a:spLocks noGrp="1"/>
          </p:cNvSpPr>
          <p:nvPr>
            <p:ph type="body" sz="quarter" idx="14"/>
          </p:nvPr>
        </p:nvSpPr>
        <p:spPr>
          <a:xfrm>
            <a:off x="1172385" y="198456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6" name="Text Placeholder 17"/>
          <p:cNvSpPr>
            <a:spLocks noGrp="1"/>
          </p:cNvSpPr>
          <p:nvPr>
            <p:ph type="body" sz="quarter" idx="15"/>
          </p:nvPr>
        </p:nvSpPr>
        <p:spPr>
          <a:xfrm>
            <a:off x="1172385" y="262744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27"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28"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29"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13" name="Oval 12"/>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4" name="Text Placeholder 17"/>
          <p:cNvSpPr>
            <a:spLocks noGrp="1"/>
          </p:cNvSpPr>
          <p:nvPr>
            <p:ph type="body" sz="quarter" idx="19"/>
          </p:nvPr>
        </p:nvSpPr>
        <p:spPr>
          <a:xfrm>
            <a:off x="1172386" y="3274581"/>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6"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17" name="Oval 16"/>
          <p:cNvSpPr/>
          <p:nvPr/>
        </p:nvSpPr>
        <p:spPr>
          <a:xfrm>
            <a:off x="575613" y="3921716"/>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4000" dirty="0">
              <a:ln>
                <a:solidFill>
                  <a:schemeClr val="bg2"/>
                </a:solidFill>
              </a:ln>
              <a:solidFill>
                <a:schemeClr val="accent5"/>
              </a:solidFill>
              <a:cs typeface="Arial"/>
            </a:endParaRPr>
          </a:p>
        </p:txBody>
      </p:sp>
      <p:sp>
        <p:nvSpPr>
          <p:cNvPr id="18" name="Text Placeholder 17"/>
          <p:cNvSpPr>
            <a:spLocks noGrp="1"/>
          </p:cNvSpPr>
          <p:nvPr>
            <p:ph type="body" sz="quarter" idx="21"/>
          </p:nvPr>
        </p:nvSpPr>
        <p:spPr>
          <a:xfrm>
            <a:off x="1172387" y="3921716"/>
            <a:ext cx="5678748" cy="461327"/>
          </a:xfrm>
          <a:prstGeom prst="rect">
            <a:avLst/>
          </a:prstGeom>
        </p:spPr>
        <p:txBody>
          <a:bodyPr lIns="91420" tIns="45710" rIns="91420" bIns="45710" anchor="ctr" anchorCtr="0">
            <a:noAutofit/>
          </a:bodyPr>
          <a:lstStyle>
            <a:lvl1pPr marL="0" indent="0" algn="l">
              <a:buNone/>
              <a:defRPr sz="2000" b="0" i="0" baseline="0">
                <a:solidFill>
                  <a:schemeClr val="accent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9" name="Text Placeholder 17"/>
          <p:cNvSpPr>
            <a:spLocks noGrp="1"/>
          </p:cNvSpPr>
          <p:nvPr>
            <p:ph type="body" sz="quarter" idx="22" hasCustomPrompt="1"/>
          </p:nvPr>
        </p:nvSpPr>
        <p:spPr>
          <a:xfrm>
            <a:off x="575614" y="3919763"/>
            <a:ext cx="464815" cy="461327"/>
          </a:xfrm>
          <a:prstGeom prst="rect">
            <a:avLst/>
          </a:prstGeom>
          <a:ln>
            <a:noFill/>
          </a:ln>
        </p:spPr>
        <p:txBody>
          <a:bodyPr lIns="91420" tIns="45710" rIns="91420" bIns="45710" anchor="ctr" anchorCtr="0">
            <a:noAutofit/>
          </a:bodyPr>
          <a:lstStyle>
            <a:lvl1pPr marL="0" indent="0" algn="ctr">
              <a:buNone/>
              <a:defRPr sz="20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Tree>
    <p:extLst>
      <p:ext uri="{BB962C8B-B14F-4D97-AF65-F5344CB8AC3E}">
        <p14:creationId xmlns:p14="http://schemas.microsoft.com/office/powerpoint/2010/main" val="2962125011"/>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6_Circled_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4C69"/>
                </a:solidFill>
              </a:defRPr>
            </a:lvl1pPr>
          </a:lstStyle>
          <a:p>
            <a:r>
              <a:rPr lang="en-US"/>
              <a:t>Click to edit Master title style</a:t>
            </a:r>
            <a:endParaRPr lang="en-US" dirty="0"/>
          </a:p>
        </p:txBody>
      </p:sp>
      <p:sp>
        <p:nvSpPr>
          <p:cNvPr id="42" name="Oval 41"/>
          <p:cNvSpPr/>
          <p:nvPr/>
        </p:nvSpPr>
        <p:spPr>
          <a:xfrm>
            <a:off x="575611" y="1979318"/>
            <a:ext cx="464815" cy="464815"/>
          </a:xfrm>
          <a:prstGeom prst="ellipse">
            <a:avLst/>
          </a:prstGeom>
          <a:solidFill>
            <a:srgbClr val="38C6F4"/>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3" name="Oval 42"/>
          <p:cNvSpPr/>
          <p:nvPr/>
        </p:nvSpPr>
        <p:spPr>
          <a:xfrm>
            <a:off x="575610" y="1328927"/>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rgbClr val="FFFFFF"/>
              </a:solidFill>
              <a:cs typeface="Arial"/>
            </a:endParaRPr>
          </a:p>
        </p:txBody>
      </p:sp>
      <p:sp>
        <p:nvSpPr>
          <p:cNvPr id="44" name="Oval 43"/>
          <p:cNvSpPr/>
          <p:nvPr/>
        </p:nvSpPr>
        <p:spPr>
          <a:xfrm>
            <a:off x="575611" y="2627446"/>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45" name="Text Placeholder 17"/>
          <p:cNvSpPr>
            <a:spLocks noGrp="1"/>
          </p:cNvSpPr>
          <p:nvPr>
            <p:ph type="body" sz="quarter" idx="13"/>
          </p:nvPr>
        </p:nvSpPr>
        <p:spPr>
          <a:xfrm>
            <a:off x="1172384" y="133484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6" name="Text Placeholder 17"/>
          <p:cNvSpPr>
            <a:spLocks noGrp="1"/>
          </p:cNvSpPr>
          <p:nvPr>
            <p:ph type="body" sz="quarter" idx="14"/>
          </p:nvPr>
        </p:nvSpPr>
        <p:spPr>
          <a:xfrm>
            <a:off x="1172385" y="198456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7" name="Text Placeholder 17"/>
          <p:cNvSpPr>
            <a:spLocks noGrp="1"/>
          </p:cNvSpPr>
          <p:nvPr>
            <p:ph type="body" sz="quarter" idx="15"/>
          </p:nvPr>
        </p:nvSpPr>
        <p:spPr>
          <a:xfrm>
            <a:off x="1172385" y="262744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48" name="Text Placeholder 17"/>
          <p:cNvSpPr>
            <a:spLocks noGrp="1"/>
          </p:cNvSpPr>
          <p:nvPr>
            <p:ph type="body" sz="quarter" idx="16" hasCustomPrompt="1"/>
          </p:nvPr>
        </p:nvSpPr>
        <p:spPr>
          <a:xfrm>
            <a:off x="575611" y="1327521"/>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a:t>
            </a:r>
          </a:p>
        </p:txBody>
      </p:sp>
      <p:sp>
        <p:nvSpPr>
          <p:cNvPr id="49" name="Text Placeholder 17"/>
          <p:cNvSpPr>
            <a:spLocks noGrp="1"/>
          </p:cNvSpPr>
          <p:nvPr>
            <p:ph type="body" sz="quarter" idx="17" hasCustomPrompt="1"/>
          </p:nvPr>
        </p:nvSpPr>
        <p:spPr>
          <a:xfrm>
            <a:off x="575611" y="197931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2</a:t>
            </a:r>
          </a:p>
        </p:txBody>
      </p:sp>
      <p:sp>
        <p:nvSpPr>
          <p:cNvPr id="50" name="Text Placeholder 17"/>
          <p:cNvSpPr>
            <a:spLocks noGrp="1"/>
          </p:cNvSpPr>
          <p:nvPr>
            <p:ph type="body" sz="quarter" idx="18" hasCustomPrompt="1"/>
          </p:nvPr>
        </p:nvSpPr>
        <p:spPr>
          <a:xfrm>
            <a:off x="575612" y="262549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3</a:t>
            </a:r>
          </a:p>
        </p:txBody>
      </p:sp>
      <p:sp>
        <p:nvSpPr>
          <p:cNvPr id="51" name="Oval 50"/>
          <p:cNvSpPr/>
          <p:nvPr/>
        </p:nvSpPr>
        <p:spPr>
          <a:xfrm>
            <a:off x="575612" y="3274581"/>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2" name="Text Placeholder 17"/>
          <p:cNvSpPr>
            <a:spLocks noGrp="1"/>
          </p:cNvSpPr>
          <p:nvPr>
            <p:ph type="body" sz="quarter" idx="19"/>
          </p:nvPr>
        </p:nvSpPr>
        <p:spPr>
          <a:xfrm>
            <a:off x="1172386" y="3274581"/>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3" name="Text Placeholder 17"/>
          <p:cNvSpPr>
            <a:spLocks noGrp="1"/>
          </p:cNvSpPr>
          <p:nvPr>
            <p:ph type="body" sz="quarter" idx="20" hasCustomPrompt="1"/>
          </p:nvPr>
        </p:nvSpPr>
        <p:spPr>
          <a:xfrm>
            <a:off x="575613" y="3272628"/>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4</a:t>
            </a:r>
          </a:p>
        </p:txBody>
      </p:sp>
      <p:sp>
        <p:nvSpPr>
          <p:cNvPr id="54" name="Oval 53"/>
          <p:cNvSpPr/>
          <p:nvPr/>
        </p:nvSpPr>
        <p:spPr>
          <a:xfrm>
            <a:off x="575613" y="3921716"/>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5" name="Text Placeholder 17"/>
          <p:cNvSpPr>
            <a:spLocks noGrp="1"/>
          </p:cNvSpPr>
          <p:nvPr>
            <p:ph type="body" sz="quarter" idx="21"/>
          </p:nvPr>
        </p:nvSpPr>
        <p:spPr>
          <a:xfrm>
            <a:off x="1172387" y="3921716"/>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56" name="Text Placeholder 17"/>
          <p:cNvSpPr>
            <a:spLocks noGrp="1"/>
          </p:cNvSpPr>
          <p:nvPr>
            <p:ph type="body" sz="quarter" idx="22" hasCustomPrompt="1"/>
          </p:nvPr>
        </p:nvSpPr>
        <p:spPr>
          <a:xfrm>
            <a:off x="575614" y="3919763"/>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5</a:t>
            </a:r>
          </a:p>
        </p:txBody>
      </p:sp>
      <p:sp>
        <p:nvSpPr>
          <p:cNvPr id="57" name="Oval 56"/>
          <p:cNvSpPr/>
          <p:nvPr/>
        </p:nvSpPr>
        <p:spPr>
          <a:xfrm>
            <a:off x="4414576" y="1983084"/>
            <a:ext cx="464815" cy="464815"/>
          </a:xfrm>
          <a:prstGeom prst="ellipse">
            <a:avLst/>
          </a:prstGeom>
          <a:solidFill>
            <a:schemeClr val="accent6"/>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8" name="Oval 57"/>
          <p:cNvSpPr/>
          <p:nvPr/>
        </p:nvSpPr>
        <p:spPr>
          <a:xfrm>
            <a:off x="4414575" y="1332693"/>
            <a:ext cx="464815" cy="464815"/>
          </a:xfrm>
          <a:prstGeom prst="ellipse">
            <a:avLst/>
          </a:prstGeom>
          <a:solidFill>
            <a:srgbClr val="00394F"/>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59" name="Oval 58"/>
          <p:cNvSpPr/>
          <p:nvPr/>
        </p:nvSpPr>
        <p:spPr>
          <a:xfrm>
            <a:off x="4414576" y="2631212"/>
            <a:ext cx="464815" cy="464815"/>
          </a:xfrm>
          <a:prstGeom prst="ellipse">
            <a:avLst/>
          </a:prstGeom>
          <a:solidFill>
            <a:schemeClr val="accent5"/>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0" name="Text Placeholder 17"/>
          <p:cNvSpPr>
            <a:spLocks noGrp="1"/>
          </p:cNvSpPr>
          <p:nvPr>
            <p:ph type="body" sz="quarter" idx="23"/>
          </p:nvPr>
        </p:nvSpPr>
        <p:spPr>
          <a:xfrm>
            <a:off x="5011349" y="1338608"/>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1" name="Text Placeholder 17"/>
          <p:cNvSpPr>
            <a:spLocks noGrp="1"/>
          </p:cNvSpPr>
          <p:nvPr>
            <p:ph type="body" sz="quarter" idx="24"/>
          </p:nvPr>
        </p:nvSpPr>
        <p:spPr>
          <a:xfrm>
            <a:off x="5011350" y="198832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2" name="Text Placeholder 17"/>
          <p:cNvSpPr>
            <a:spLocks noGrp="1"/>
          </p:cNvSpPr>
          <p:nvPr>
            <p:ph type="body" sz="quarter" idx="25"/>
          </p:nvPr>
        </p:nvSpPr>
        <p:spPr>
          <a:xfrm>
            <a:off x="5011350" y="263121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3" name="Text Placeholder 17"/>
          <p:cNvSpPr>
            <a:spLocks noGrp="1"/>
          </p:cNvSpPr>
          <p:nvPr>
            <p:ph type="body" sz="quarter" idx="26" hasCustomPrompt="1"/>
          </p:nvPr>
        </p:nvSpPr>
        <p:spPr>
          <a:xfrm>
            <a:off x="4414576" y="1331287"/>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6</a:t>
            </a:r>
          </a:p>
        </p:txBody>
      </p:sp>
      <p:sp>
        <p:nvSpPr>
          <p:cNvPr id="64" name="Text Placeholder 17"/>
          <p:cNvSpPr>
            <a:spLocks noGrp="1"/>
          </p:cNvSpPr>
          <p:nvPr>
            <p:ph type="body" sz="quarter" idx="27" hasCustomPrompt="1"/>
          </p:nvPr>
        </p:nvSpPr>
        <p:spPr>
          <a:xfrm>
            <a:off x="4414576" y="198308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7</a:t>
            </a:r>
          </a:p>
        </p:txBody>
      </p:sp>
      <p:sp>
        <p:nvSpPr>
          <p:cNvPr id="65" name="Text Placeholder 17"/>
          <p:cNvSpPr>
            <a:spLocks noGrp="1"/>
          </p:cNvSpPr>
          <p:nvPr>
            <p:ph type="body" sz="quarter" idx="28" hasCustomPrompt="1"/>
          </p:nvPr>
        </p:nvSpPr>
        <p:spPr>
          <a:xfrm>
            <a:off x="4414577" y="262925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8</a:t>
            </a:r>
          </a:p>
        </p:txBody>
      </p:sp>
      <p:sp>
        <p:nvSpPr>
          <p:cNvPr id="66" name="Oval 65"/>
          <p:cNvSpPr/>
          <p:nvPr/>
        </p:nvSpPr>
        <p:spPr>
          <a:xfrm>
            <a:off x="4414577" y="3278347"/>
            <a:ext cx="464815" cy="464815"/>
          </a:xfrm>
          <a:prstGeom prst="ellipse">
            <a:avLst/>
          </a:prstGeom>
          <a:solidFill>
            <a:schemeClr val="bg2"/>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67" name="Text Placeholder 17"/>
          <p:cNvSpPr>
            <a:spLocks noGrp="1"/>
          </p:cNvSpPr>
          <p:nvPr>
            <p:ph type="body" sz="quarter" idx="29"/>
          </p:nvPr>
        </p:nvSpPr>
        <p:spPr>
          <a:xfrm>
            <a:off x="5011351" y="3278347"/>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68" name="Text Placeholder 17"/>
          <p:cNvSpPr>
            <a:spLocks noGrp="1"/>
          </p:cNvSpPr>
          <p:nvPr>
            <p:ph type="body" sz="quarter" idx="30" hasCustomPrompt="1"/>
          </p:nvPr>
        </p:nvSpPr>
        <p:spPr>
          <a:xfrm>
            <a:off x="4414578" y="3276394"/>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9</a:t>
            </a:r>
          </a:p>
        </p:txBody>
      </p:sp>
      <p:sp>
        <p:nvSpPr>
          <p:cNvPr id="69" name="Oval 68"/>
          <p:cNvSpPr/>
          <p:nvPr/>
        </p:nvSpPr>
        <p:spPr>
          <a:xfrm>
            <a:off x="4414578" y="3925482"/>
            <a:ext cx="464815" cy="464815"/>
          </a:xfrm>
          <a:prstGeom prst="ellipse">
            <a:avLst/>
          </a:prstGeom>
          <a:solidFill>
            <a:schemeClr val="accent1">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bIns="91440" rtlCol="0" anchor="ctr" anchorCtr="0"/>
          <a:lstStyle/>
          <a:p>
            <a:pPr algn="ctr"/>
            <a:endParaRPr lang="en-US" sz="1800" dirty="0">
              <a:ln>
                <a:solidFill>
                  <a:schemeClr val="bg2"/>
                </a:solidFill>
              </a:ln>
              <a:solidFill>
                <a:schemeClr val="bg2"/>
              </a:solidFill>
              <a:cs typeface="Arial"/>
            </a:endParaRPr>
          </a:p>
        </p:txBody>
      </p:sp>
      <p:sp>
        <p:nvSpPr>
          <p:cNvPr id="70" name="Text Placeholder 17"/>
          <p:cNvSpPr>
            <a:spLocks noGrp="1"/>
          </p:cNvSpPr>
          <p:nvPr>
            <p:ph type="body" sz="quarter" idx="31"/>
          </p:nvPr>
        </p:nvSpPr>
        <p:spPr>
          <a:xfrm>
            <a:off x="5011352" y="3925482"/>
            <a:ext cx="2175886" cy="461327"/>
          </a:xfrm>
          <a:prstGeom prst="rect">
            <a:avLst/>
          </a:prstGeom>
        </p:spPr>
        <p:txBody>
          <a:bodyPr lIns="91420" tIns="45710" rIns="91420" bIns="45710" anchor="ctr" anchorCtr="0">
            <a:noAutofit/>
          </a:bodyPr>
          <a:lstStyle>
            <a:lvl1pPr marL="0" indent="0" algn="l">
              <a:buNone/>
              <a:defRPr sz="1800" b="0" i="0" baseline="0">
                <a:solidFill>
                  <a:srgbClr val="004C69"/>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71" name="Text Placeholder 17"/>
          <p:cNvSpPr>
            <a:spLocks noGrp="1"/>
          </p:cNvSpPr>
          <p:nvPr>
            <p:ph type="body" sz="quarter" idx="32" hasCustomPrompt="1"/>
          </p:nvPr>
        </p:nvSpPr>
        <p:spPr>
          <a:xfrm>
            <a:off x="4414579" y="3923529"/>
            <a:ext cx="464815" cy="461327"/>
          </a:xfrm>
          <a:prstGeom prst="rect">
            <a:avLst/>
          </a:prstGeom>
          <a:noFill/>
          <a:ln>
            <a:noFill/>
          </a:ln>
        </p:spPr>
        <p:txBody>
          <a:bodyPr lIns="91420" tIns="45710" rIns="91420" bIns="45710" anchor="ctr" anchorCtr="0">
            <a:noAutofit/>
          </a:bodyPr>
          <a:lstStyle>
            <a:lvl1pPr marL="0" indent="0" algn="ctr">
              <a:buNone/>
              <a:defRPr sz="1800" b="0" i="0" baseline="0">
                <a:ln>
                  <a:solidFill>
                    <a:srgbClr val="FFFFFF"/>
                  </a:solidFill>
                </a:ln>
                <a:solidFill>
                  <a:srgbClr val="FFFFFF"/>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10</a:t>
            </a:r>
          </a:p>
        </p:txBody>
      </p:sp>
    </p:spTree>
    <p:extLst>
      <p:ext uri="{BB962C8B-B14F-4D97-AF65-F5344CB8AC3E}">
        <p14:creationId xmlns:p14="http://schemas.microsoft.com/office/powerpoint/2010/main" val="3643099958"/>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5"/>
          <p:cNvSpPr>
            <a:spLocks noGrp="1"/>
          </p:cNvSpPr>
          <p:nvPr>
            <p:ph type="title"/>
          </p:nvPr>
        </p:nvSpPr>
        <p:spPr bwMode="auto">
          <a:xfrm>
            <a:off x="438150" y="341313"/>
            <a:ext cx="8345488" cy="731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4" tIns="45712" rIns="91424" bIns="45712" numCol="1" anchor="ctr" anchorCtr="0" compatLnSpc="1">
            <a:prstTxWarp prst="textNoShape">
              <a:avLst/>
            </a:prstTxWarp>
          </a:bodyPr>
          <a:lstStyle/>
          <a:p>
            <a:pPr lvl="0"/>
            <a:r>
              <a:rPr lang="en-GB" altLang="en-US" dirty="0"/>
              <a:t>Title Goes Here</a:t>
            </a:r>
          </a:p>
        </p:txBody>
      </p:sp>
      <p:sp>
        <p:nvSpPr>
          <p:cNvPr id="12" name="Rectangle 7"/>
          <p:cNvSpPr>
            <a:spLocks noChangeArrowheads="1"/>
          </p:cNvSpPr>
          <p:nvPr/>
        </p:nvSpPr>
        <p:spPr bwMode="ltGray">
          <a:xfrm>
            <a:off x="8515707" y="4742907"/>
            <a:ext cx="218414" cy="154518"/>
          </a:xfrm>
          <a:prstGeom prst="rect">
            <a:avLst/>
          </a:prstGeom>
          <a:noFill/>
          <a:ln w="9525" algn="ctr">
            <a:noFill/>
            <a:miter lim="800000"/>
            <a:headEnd/>
            <a:tailEnd/>
          </a:ln>
          <a:effectLst/>
        </p:spPr>
        <p:txBody>
          <a:bodyPr wrap="none" lIns="61586" tIns="30792" rIns="61586" bIns="30792" anchor="b">
            <a:spAutoFit/>
          </a:bodyPr>
          <a:lstStyle/>
          <a:p>
            <a:pPr algn="r" defTabSz="610744" rtl="0" fontAlgn="auto">
              <a:spcBef>
                <a:spcPts val="0"/>
              </a:spcBef>
              <a:spcAft>
                <a:spcPts val="0"/>
              </a:spcAft>
              <a:defRPr/>
            </a:pPr>
            <a:fld id="{6A1E46DC-7EF6-4EA2-B285-14272867D133}" type="slidenum">
              <a:rPr sz="600">
                <a:solidFill>
                  <a:schemeClr val="accent3">
                    <a:lumMod val="85000"/>
                  </a:schemeClr>
                </a:solidFill>
                <a:latin typeface="+mn-lt"/>
                <a:ea typeface="+mn-ea"/>
                <a:cs typeface="CiscoSans Thin"/>
              </a:rPr>
              <a:pPr algn="r" defTabSz="610744" fontAlgn="auto">
                <a:spcBef>
                  <a:spcPts val="0"/>
                </a:spcBef>
                <a:spcAft>
                  <a:spcPts val="0"/>
                </a:spcAft>
                <a:defRPr/>
              </a:pPr>
              <a:t>‹#›</a:t>
            </a:fld>
            <a:endParaRPr sz="600">
              <a:solidFill>
                <a:schemeClr val="accent3">
                  <a:lumMod val="85000"/>
                </a:schemeClr>
              </a:solidFill>
              <a:latin typeface="+mn-lt"/>
              <a:ea typeface="+mn-ea"/>
              <a:cs typeface="CiscoSans Thin"/>
            </a:endParaRPr>
          </a:p>
        </p:txBody>
      </p:sp>
      <p:sp>
        <p:nvSpPr>
          <p:cNvPr id="13" name="Rectangle 4"/>
          <p:cNvSpPr>
            <a:spLocks noChangeArrowheads="1"/>
          </p:cNvSpPr>
          <p:nvPr/>
        </p:nvSpPr>
        <p:spPr bwMode="ltGray">
          <a:xfrm>
            <a:off x="5632662" y="4741653"/>
            <a:ext cx="2892864" cy="154518"/>
          </a:xfrm>
          <a:prstGeom prst="rect">
            <a:avLst/>
          </a:prstGeom>
          <a:noFill/>
          <a:ln w="9525">
            <a:noFill/>
            <a:miter lim="800000"/>
            <a:headEnd/>
            <a:tailEnd/>
          </a:ln>
          <a:effectLst/>
        </p:spPr>
        <p:txBody>
          <a:bodyPr wrap="square" lIns="61586" tIns="30792" rIns="61586" bIns="30792" anchor="b">
            <a:spAutoFit/>
          </a:bodyPr>
          <a:lstStyle/>
          <a:p>
            <a:pPr defTabSz="610744" rtl="0" fontAlgn="auto">
              <a:spcBef>
                <a:spcPts val="0"/>
              </a:spcBef>
              <a:spcAft>
                <a:spcPts val="0"/>
              </a:spcAft>
              <a:defRPr/>
            </a:pPr>
            <a:r>
              <a:rPr lang="es-419" sz="600">
                <a:solidFill>
                  <a:schemeClr val="accent3">
                    <a:lumMod val="85000"/>
                  </a:schemeClr>
                </a:solidFill>
                <a:latin typeface="+mn-lt"/>
                <a:ea typeface="+mn-ea"/>
                <a:cs typeface="CiscoSans Thin"/>
              </a:rPr>
              <a:t>© 2021 Cisco y/o sus filiales. Todos los derechos reservados.   Información confidencial de Cisco</a:t>
            </a:r>
          </a:p>
        </p:txBody>
      </p:sp>
      <p:grpSp>
        <p:nvGrpSpPr>
          <p:cNvPr id="6" name="Group 4"/>
          <p:cNvGrpSpPr>
            <a:grpSpLocks noChangeAspect="1"/>
          </p:cNvGrpSpPr>
          <p:nvPr userDrawn="1"/>
        </p:nvGrpSpPr>
        <p:grpSpPr bwMode="auto">
          <a:xfrm>
            <a:off x="508039" y="4715197"/>
            <a:ext cx="340257" cy="180974"/>
            <a:chOff x="310" y="249"/>
            <a:chExt cx="502" cy="267"/>
          </a:xfrm>
          <a:solidFill>
            <a:schemeClr val="accent5"/>
          </a:solidFill>
        </p:grpSpPr>
        <p:sp>
          <p:nvSpPr>
            <p:cNvPr id="7" name="Rectangle 5"/>
            <p:cNvSpPr>
              <a:spLocks noChangeArrowheads="1"/>
            </p:cNvSpPr>
            <p:nvPr userDrawn="1"/>
          </p:nvSpPr>
          <p:spPr bwMode="auto">
            <a:xfrm>
              <a:off x="452" y="426"/>
              <a:ext cx="22" cy="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 name="Freeform 6"/>
            <p:cNvSpPr>
              <a:spLocks/>
            </p:cNvSpPr>
            <p:nvPr userDrawn="1"/>
          </p:nvSpPr>
          <p:spPr bwMode="auto">
            <a:xfrm>
              <a:off x="585" y="425"/>
              <a:ext cx="66" cy="91"/>
            </a:xfrm>
            <a:custGeom>
              <a:avLst/>
              <a:gdLst>
                <a:gd name="T0" fmla="*/ 51 w 51"/>
                <a:gd name="T1" fmla="*/ 20 h 69"/>
                <a:gd name="T2" fmla="*/ 37 w 51"/>
                <a:gd name="T3" fmla="*/ 16 h 69"/>
                <a:gd name="T4" fmla="*/ 18 w 51"/>
                <a:gd name="T5" fmla="*/ 34 h 69"/>
                <a:gd name="T6" fmla="*/ 37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7" y="16"/>
                  </a:cubicBezTo>
                  <a:cubicBezTo>
                    <a:pt x="26" y="16"/>
                    <a:pt x="18" y="24"/>
                    <a:pt x="18" y="34"/>
                  </a:cubicBezTo>
                  <a:cubicBezTo>
                    <a:pt x="18" y="44"/>
                    <a:pt x="25" y="52"/>
                    <a:pt x="37" y="52"/>
                  </a:cubicBezTo>
                  <a:cubicBezTo>
                    <a:pt x="45"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9" name="Freeform 7"/>
            <p:cNvSpPr>
              <a:spLocks/>
            </p:cNvSpPr>
            <p:nvPr userDrawn="1"/>
          </p:nvSpPr>
          <p:spPr bwMode="auto">
            <a:xfrm>
              <a:off x="355" y="425"/>
              <a:ext cx="67" cy="91"/>
            </a:xfrm>
            <a:custGeom>
              <a:avLst/>
              <a:gdLst>
                <a:gd name="T0" fmla="*/ 51 w 51"/>
                <a:gd name="T1" fmla="*/ 20 h 69"/>
                <a:gd name="T2" fmla="*/ 36 w 51"/>
                <a:gd name="T3" fmla="*/ 16 h 69"/>
                <a:gd name="T4" fmla="*/ 18 w 51"/>
                <a:gd name="T5" fmla="*/ 34 h 69"/>
                <a:gd name="T6" fmla="*/ 36 w 51"/>
                <a:gd name="T7" fmla="*/ 52 h 69"/>
                <a:gd name="T8" fmla="*/ 51 w 51"/>
                <a:gd name="T9" fmla="*/ 49 h 69"/>
                <a:gd name="T10" fmla="*/ 51 w 51"/>
                <a:gd name="T11" fmla="*/ 67 h 69"/>
                <a:gd name="T12" fmla="*/ 35 w 51"/>
                <a:gd name="T13" fmla="*/ 69 h 69"/>
                <a:gd name="T14" fmla="*/ 0 w 51"/>
                <a:gd name="T15" fmla="*/ 34 h 69"/>
                <a:gd name="T16" fmla="*/ 35 w 51"/>
                <a:gd name="T17" fmla="*/ 0 h 69"/>
                <a:gd name="T18" fmla="*/ 51 w 51"/>
                <a:gd name="T19" fmla="*/ 2 h 69"/>
                <a:gd name="T20" fmla="*/ 51 w 51"/>
                <a:gd name="T21" fmla="*/ 2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1" h="69">
                  <a:moveTo>
                    <a:pt x="51" y="20"/>
                  </a:moveTo>
                  <a:cubicBezTo>
                    <a:pt x="50" y="20"/>
                    <a:pt x="45" y="16"/>
                    <a:pt x="36" y="16"/>
                  </a:cubicBezTo>
                  <a:cubicBezTo>
                    <a:pt x="25" y="16"/>
                    <a:pt x="18" y="24"/>
                    <a:pt x="18" y="34"/>
                  </a:cubicBezTo>
                  <a:cubicBezTo>
                    <a:pt x="18" y="44"/>
                    <a:pt x="25" y="52"/>
                    <a:pt x="36" y="52"/>
                  </a:cubicBezTo>
                  <a:cubicBezTo>
                    <a:pt x="44" y="52"/>
                    <a:pt x="50" y="49"/>
                    <a:pt x="51" y="49"/>
                  </a:cubicBezTo>
                  <a:cubicBezTo>
                    <a:pt x="51" y="67"/>
                    <a:pt x="51" y="67"/>
                    <a:pt x="51" y="67"/>
                  </a:cubicBezTo>
                  <a:cubicBezTo>
                    <a:pt x="49" y="67"/>
                    <a:pt x="43" y="69"/>
                    <a:pt x="35" y="69"/>
                  </a:cubicBezTo>
                  <a:cubicBezTo>
                    <a:pt x="16" y="69"/>
                    <a:pt x="0" y="56"/>
                    <a:pt x="0" y="34"/>
                  </a:cubicBezTo>
                  <a:cubicBezTo>
                    <a:pt x="0" y="14"/>
                    <a:pt x="15" y="0"/>
                    <a:pt x="35" y="0"/>
                  </a:cubicBezTo>
                  <a:cubicBezTo>
                    <a:pt x="43" y="0"/>
                    <a:pt x="49" y="2"/>
                    <a:pt x="51" y="2"/>
                  </a:cubicBezTo>
                  <a:lnTo>
                    <a:pt x="51"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0" name="Freeform 8"/>
            <p:cNvSpPr>
              <a:spLocks noEditPoints="1"/>
            </p:cNvSpPr>
            <p:nvPr userDrawn="1"/>
          </p:nvSpPr>
          <p:spPr bwMode="auto">
            <a:xfrm>
              <a:off x="675" y="425"/>
              <a:ext cx="91" cy="91"/>
            </a:xfrm>
            <a:custGeom>
              <a:avLst/>
              <a:gdLst>
                <a:gd name="T0" fmla="*/ 70 w 70"/>
                <a:gd name="T1" fmla="*/ 34 h 69"/>
                <a:gd name="T2" fmla="*/ 35 w 70"/>
                <a:gd name="T3" fmla="*/ 69 h 69"/>
                <a:gd name="T4" fmla="*/ 0 w 70"/>
                <a:gd name="T5" fmla="*/ 34 h 69"/>
                <a:gd name="T6" fmla="*/ 35 w 70"/>
                <a:gd name="T7" fmla="*/ 0 h 69"/>
                <a:gd name="T8" fmla="*/ 70 w 70"/>
                <a:gd name="T9" fmla="*/ 34 h 69"/>
                <a:gd name="T10" fmla="*/ 35 w 70"/>
                <a:gd name="T11" fmla="*/ 17 h 69"/>
                <a:gd name="T12" fmla="*/ 18 w 70"/>
                <a:gd name="T13" fmla="*/ 34 h 69"/>
                <a:gd name="T14" fmla="*/ 35 w 70"/>
                <a:gd name="T15" fmla="*/ 52 h 69"/>
                <a:gd name="T16" fmla="*/ 52 w 70"/>
                <a:gd name="T17" fmla="*/ 34 h 69"/>
                <a:gd name="T18" fmla="*/ 35 w 70"/>
                <a:gd name="T19" fmla="*/ 1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69">
                  <a:moveTo>
                    <a:pt x="70" y="34"/>
                  </a:moveTo>
                  <a:cubicBezTo>
                    <a:pt x="70" y="53"/>
                    <a:pt x="56" y="69"/>
                    <a:pt x="35" y="69"/>
                  </a:cubicBezTo>
                  <a:cubicBezTo>
                    <a:pt x="14" y="69"/>
                    <a:pt x="0" y="53"/>
                    <a:pt x="0" y="34"/>
                  </a:cubicBezTo>
                  <a:cubicBezTo>
                    <a:pt x="0" y="15"/>
                    <a:pt x="14" y="0"/>
                    <a:pt x="35" y="0"/>
                  </a:cubicBezTo>
                  <a:cubicBezTo>
                    <a:pt x="56" y="0"/>
                    <a:pt x="70" y="15"/>
                    <a:pt x="70" y="34"/>
                  </a:cubicBezTo>
                  <a:close/>
                  <a:moveTo>
                    <a:pt x="35" y="17"/>
                  </a:moveTo>
                  <a:cubicBezTo>
                    <a:pt x="25" y="17"/>
                    <a:pt x="18" y="25"/>
                    <a:pt x="18" y="34"/>
                  </a:cubicBezTo>
                  <a:cubicBezTo>
                    <a:pt x="18" y="44"/>
                    <a:pt x="25" y="52"/>
                    <a:pt x="35" y="52"/>
                  </a:cubicBezTo>
                  <a:cubicBezTo>
                    <a:pt x="45" y="52"/>
                    <a:pt x="52" y="44"/>
                    <a:pt x="52" y="34"/>
                  </a:cubicBezTo>
                  <a:cubicBezTo>
                    <a:pt x="52" y="25"/>
                    <a:pt x="45" y="17"/>
                    <a:pt x="35"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1" name="Freeform 9"/>
            <p:cNvSpPr>
              <a:spLocks/>
            </p:cNvSpPr>
            <p:nvPr userDrawn="1"/>
          </p:nvSpPr>
          <p:spPr bwMode="auto">
            <a:xfrm>
              <a:off x="503" y="425"/>
              <a:ext cx="60" cy="91"/>
            </a:xfrm>
            <a:custGeom>
              <a:avLst/>
              <a:gdLst>
                <a:gd name="T0" fmla="*/ 42 w 46"/>
                <a:gd name="T1" fmla="*/ 16 h 69"/>
                <a:gd name="T2" fmla="*/ 29 w 46"/>
                <a:gd name="T3" fmla="*/ 14 h 69"/>
                <a:gd name="T4" fmla="*/ 18 w 46"/>
                <a:gd name="T5" fmla="*/ 20 h 69"/>
                <a:gd name="T6" fmla="*/ 26 w 46"/>
                <a:gd name="T7" fmla="*/ 26 h 69"/>
                <a:gd name="T8" fmla="*/ 30 w 46"/>
                <a:gd name="T9" fmla="*/ 27 h 69"/>
                <a:gd name="T10" fmla="*/ 46 w 46"/>
                <a:gd name="T11" fmla="*/ 47 h 69"/>
                <a:gd name="T12" fmla="*/ 19 w 46"/>
                <a:gd name="T13" fmla="*/ 69 h 69"/>
                <a:gd name="T14" fmla="*/ 1 w 46"/>
                <a:gd name="T15" fmla="*/ 67 h 69"/>
                <a:gd name="T16" fmla="*/ 1 w 46"/>
                <a:gd name="T17" fmla="*/ 52 h 69"/>
                <a:gd name="T18" fmla="*/ 16 w 46"/>
                <a:gd name="T19" fmla="*/ 54 h 69"/>
                <a:gd name="T20" fmla="*/ 29 w 46"/>
                <a:gd name="T21" fmla="*/ 48 h 69"/>
                <a:gd name="T22" fmla="*/ 21 w 46"/>
                <a:gd name="T23" fmla="*/ 41 h 69"/>
                <a:gd name="T24" fmla="*/ 18 w 46"/>
                <a:gd name="T25" fmla="*/ 40 h 69"/>
                <a:gd name="T26" fmla="*/ 0 w 46"/>
                <a:gd name="T27" fmla="*/ 21 h 69"/>
                <a:gd name="T28" fmla="*/ 25 w 46"/>
                <a:gd name="T29" fmla="*/ 0 h 69"/>
                <a:gd name="T30" fmla="*/ 42 w 46"/>
                <a:gd name="T31" fmla="*/ 2 h 69"/>
                <a:gd name="T32" fmla="*/ 42 w 46"/>
                <a:gd name="T33" fmla="*/ 16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69">
                  <a:moveTo>
                    <a:pt x="42" y="16"/>
                  </a:moveTo>
                  <a:cubicBezTo>
                    <a:pt x="41" y="16"/>
                    <a:pt x="34" y="14"/>
                    <a:pt x="29" y="14"/>
                  </a:cubicBezTo>
                  <a:cubicBezTo>
                    <a:pt x="22" y="14"/>
                    <a:pt x="18" y="16"/>
                    <a:pt x="18" y="20"/>
                  </a:cubicBezTo>
                  <a:cubicBezTo>
                    <a:pt x="18" y="24"/>
                    <a:pt x="23" y="25"/>
                    <a:pt x="26" y="26"/>
                  </a:cubicBezTo>
                  <a:cubicBezTo>
                    <a:pt x="30" y="27"/>
                    <a:pt x="30" y="27"/>
                    <a:pt x="30" y="27"/>
                  </a:cubicBezTo>
                  <a:cubicBezTo>
                    <a:pt x="41" y="31"/>
                    <a:pt x="46" y="38"/>
                    <a:pt x="46" y="47"/>
                  </a:cubicBezTo>
                  <a:cubicBezTo>
                    <a:pt x="46" y="63"/>
                    <a:pt x="32" y="69"/>
                    <a:pt x="19" y="69"/>
                  </a:cubicBezTo>
                  <a:cubicBezTo>
                    <a:pt x="10" y="69"/>
                    <a:pt x="1" y="67"/>
                    <a:pt x="1" y="67"/>
                  </a:cubicBezTo>
                  <a:cubicBezTo>
                    <a:pt x="1" y="52"/>
                    <a:pt x="1" y="52"/>
                    <a:pt x="1" y="52"/>
                  </a:cubicBezTo>
                  <a:cubicBezTo>
                    <a:pt x="2" y="52"/>
                    <a:pt x="9" y="54"/>
                    <a:pt x="16" y="54"/>
                  </a:cubicBezTo>
                  <a:cubicBezTo>
                    <a:pt x="25" y="54"/>
                    <a:pt x="29" y="52"/>
                    <a:pt x="29" y="48"/>
                  </a:cubicBezTo>
                  <a:cubicBezTo>
                    <a:pt x="29" y="45"/>
                    <a:pt x="25" y="43"/>
                    <a:pt x="21" y="41"/>
                  </a:cubicBezTo>
                  <a:cubicBezTo>
                    <a:pt x="20" y="41"/>
                    <a:pt x="19" y="41"/>
                    <a:pt x="18" y="40"/>
                  </a:cubicBezTo>
                  <a:cubicBezTo>
                    <a:pt x="8" y="37"/>
                    <a:pt x="0" y="32"/>
                    <a:pt x="0" y="21"/>
                  </a:cubicBezTo>
                  <a:cubicBezTo>
                    <a:pt x="0" y="8"/>
                    <a:pt x="10" y="0"/>
                    <a:pt x="25" y="0"/>
                  </a:cubicBezTo>
                  <a:cubicBezTo>
                    <a:pt x="34" y="0"/>
                    <a:pt x="41" y="2"/>
                    <a:pt x="42" y="2"/>
                  </a:cubicBezTo>
                  <a:lnTo>
                    <a:pt x="42"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4" name="Freeform 10"/>
            <p:cNvSpPr>
              <a:spLocks/>
            </p:cNvSpPr>
            <p:nvPr userDrawn="1"/>
          </p:nvSpPr>
          <p:spPr bwMode="auto">
            <a:xfrm>
              <a:off x="31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5" name="Freeform 11"/>
            <p:cNvSpPr>
              <a:spLocks/>
            </p:cNvSpPr>
            <p:nvPr userDrawn="1"/>
          </p:nvSpPr>
          <p:spPr bwMode="auto">
            <a:xfrm>
              <a:off x="37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6" name="Freeform 12"/>
            <p:cNvSpPr>
              <a:spLocks/>
            </p:cNvSpPr>
            <p:nvPr userDrawn="1"/>
          </p:nvSpPr>
          <p:spPr bwMode="auto">
            <a:xfrm>
              <a:off x="430" y="249"/>
              <a:ext cx="22" cy="139"/>
            </a:xfrm>
            <a:custGeom>
              <a:avLst/>
              <a:gdLst>
                <a:gd name="T0" fmla="*/ 17 w 17"/>
                <a:gd name="T1" fmla="*/ 8 h 106"/>
                <a:gd name="T2" fmla="*/ 8 w 17"/>
                <a:gd name="T3" fmla="*/ 0 h 106"/>
                <a:gd name="T4" fmla="*/ 0 w 17"/>
                <a:gd name="T5" fmla="*/ 8 h 106"/>
                <a:gd name="T6" fmla="*/ 0 w 17"/>
                <a:gd name="T7" fmla="*/ 97 h 106"/>
                <a:gd name="T8" fmla="*/ 8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8" y="0"/>
                  </a:cubicBezTo>
                  <a:cubicBezTo>
                    <a:pt x="4" y="0"/>
                    <a:pt x="0" y="4"/>
                    <a:pt x="0" y="8"/>
                  </a:cubicBezTo>
                  <a:cubicBezTo>
                    <a:pt x="0" y="97"/>
                    <a:pt x="0" y="97"/>
                    <a:pt x="0" y="97"/>
                  </a:cubicBezTo>
                  <a:cubicBezTo>
                    <a:pt x="0" y="102"/>
                    <a:pt x="4" y="106"/>
                    <a:pt x="8"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7" name="Freeform 13"/>
            <p:cNvSpPr>
              <a:spLocks/>
            </p:cNvSpPr>
            <p:nvPr userDrawn="1"/>
          </p:nvSpPr>
          <p:spPr bwMode="auto">
            <a:xfrm>
              <a:off x="490" y="291"/>
              <a:ext cx="22" cy="75"/>
            </a:xfrm>
            <a:custGeom>
              <a:avLst/>
              <a:gdLst>
                <a:gd name="T0" fmla="*/ 17 w 17"/>
                <a:gd name="T1" fmla="*/ 8 h 57"/>
                <a:gd name="T2" fmla="*/ 8 w 17"/>
                <a:gd name="T3" fmla="*/ 0 h 57"/>
                <a:gd name="T4" fmla="*/ 0 w 17"/>
                <a:gd name="T5" fmla="*/ 8 h 57"/>
                <a:gd name="T6" fmla="*/ 0 w 17"/>
                <a:gd name="T7" fmla="*/ 49 h 57"/>
                <a:gd name="T8" fmla="*/ 8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8" y="0"/>
                  </a:cubicBezTo>
                  <a:cubicBezTo>
                    <a:pt x="4" y="0"/>
                    <a:pt x="0" y="3"/>
                    <a:pt x="0" y="8"/>
                  </a:cubicBezTo>
                  <a:cubicBezTo>
                    <a:pt x="0" y="49"/>
                    <a:pt x="0" y="49"/>
                    <a:pt x="0" y="49"/>
                  </a:cubicBezTo>
                  <a:cubicBezTo>
                    <a:pt x="0" y="53"/>
                    <a:pt x="4" y="57"/>
                    <a:pt x="8"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8" name="Freeform 14"/>
            <p:cNvSpPr>
              <a:spLocks/>
            </p:cNvSpPr>
            <p:nvPr userDrawn="1"/>
          </p:nvSpPr>
          <p:spPr bwMode="auto">
            <a:xfrm>
              <a:off x="550" y="321"/>
              <a:ext cx="22" cy="45"/>
            </a:xfrm>
            <a:custGeom>
              <a:avLst/>
              <a:gdLst>
                <a:gd name="T0" fmla="*/ 17 w 17"/>
                <a:gd name="T1" fmla="*/ 8 h 34"/>
                <a:gd name="T2" fmla="*/ 8 w 17"/>
                <a:gd name="T3" fmla="*/ 0 h 34"/>
                <a:gd name="T4" fmla="*/ 0 w 17"/>
                <a:gd name="T5" fmla="*/ 8 h 34"/>
                <a:gd name="T6" fmla="*/ 0 w 17"/>
                <a:gd name="T7" fmla="*/ 26 h 34"/>
                <a:gd name="T8" fmla="*/ 8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8" y="0"/>
                  </a:cubicBezTo>
                  <a:cubicBezTo>
                    <a:pt x="4" y="0"/>
                    <a:pt x="0" y="3"/>
                    <a:pt x="0" y="8"/>
                  </a:cubicBezTo>
                  <a:cubicBezTo>
                    <a:pt x="0" y="26"/>
                    <a:pt x="0" y="26"/>
                    <a:pt x="0" y="26"/>
                  </a:cubicBezTo>
                  <a:cubicBezTo>
                    <a:pt x="0" y="30"/>
                    <a:pt x="4" y="34"/>
                    <a:pt x="8"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19" name="Freeform 15"/>
            <p:cNvSpPr>
              <a:spLocks/>
            </p:cNvSpPr>
            <p:nvPr userDrawn="1"/>
          </p:nvSpPr>
          <p:spPr bwMode="auto">
            <a:xfrm>
              <a:off x="61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0" name="Freeform 16"/>
            <p:cNvSpPr>
              <a:spLocks/>
            </p:cNvSpPr>
            <p:nvPr userDrawn="1"/>
          </p:nvSpPr>
          <p:spPr bwMode="auto">
            <a:xfrm>
              <a:off x="670" y="249"/>
              <a:ext cx="22" cy="139"/>
            </a:xfrm>
            <a:custGeom>
              <a:avLst/>
              <a:gdLst>
                <a:gd name="T0" fmla="*/ 17 w 17"/>
                <a:gd name="T1" fmla="*/ 8 h 106"/>
                <a:gd name="T2" fmla="*/ 9 w 17"/>
                <a:gd name="T3" fmla="*/ 0 h 106"/>
                <a:gd name="T4" fmla="*/ 0 w 17"/>
                <a:gd name="T5" fmla="*/ 8 h 106"/>
                <a:gd name="T6" fmla="*/ 0 w 17"/>
                <a:gd name="T7" fmla="*/ 97 h 106"/>
                <a:gd name="T8" fmla="*/ 9 w 17"/>
                <a:gd name="T9" fmla="*/ 106 h 106"/>
                <a:gd name="T10" fmla="*/ 17 w 17"/>
                <a:gd name="T11" fmla="*/ 97 h 106"/>
                <a:gd name="T12" fmla="*/ 17 w 17"/>
                <a:gd name="T13" fmla="*/ 8 h 106"/>
              </a:gdLst>
              <a:ahLst/>
              <a:cxnLst>
                <a:cxn ang="0">
                  <a:pos x="T0" y="T1"/>
                </a:cxn>
                <a:cxn ang="0">
                  <a:pos x="T2" y="T3"/>
                </a:cxn>
                <a:cxn ang="0">
                  <a:pos x="T4" y="T5"/>
                </a:cxn>
                <a:cxn ang="0">
                  <a:pos x="T6" y="T7"/>
                </a:cxn>
                <a:cxn ang="0">
                  <a:pos x="T8" y="T9"/>
                </a:cxn>
                <a:cxn ang="0">
                  <a:pos x="T10" y="T11"/>
                </a:cxn>
                <a:cxn ang="0">
                  <a:pos x="T12" y="T13"/>
                </a:cxn>
              </a:cxnLst>
              <a:rect l="0" t="0" r="r" b="b"/>
              <a:pathLst>
                <a:path w="17" h="106">
                  <a:moveTo>
                    <a:pt x="17" y="8"/>
                  </a:moveTo>
                  <a:cubicBezTo>
                    <a:pt x="17" y="4"/>
                    <a:pt x="13" y="0"/>
                    <a:pt x="9" y="0"/>
                  </a:cubicBezTo>
                  <a:cubicBezTo>
                    <a:pt x="4" y="0"/>
                    <a:pt x="0" y="4"/>
                    <a:pt x="0" y="8"/>
                  </a:cubicBezTo>
                  <a:cubicBezTo>
                    <a:pt x="0" y="97"/>
                    <a:pt x="0" y="97"/>
                    <a:pt x="0" y="97"/>
                  </a:cubicBezTo>
                  <a:cubicBezTo>
                    <a:pt x="0" y="102"/>
                    <a:pt x="4" y="106"/>
                    <a:pt x="9" y="106"/>
                  </a:cubicBezTo>
                  <a:cubicBezTo>
                    <a:pt x="13" y="106"/>
                    <a:pt x="17" y="102"/>
                    <a:pt x="17" y="97"/>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1" name="Freeform 17"/>
            <p:cNvSpPr>
              <a:spLocks/>
            </p:cNvSpPr>
            <p:nvPr userDrawn="1"/>
          </p:nvSpPr>
          <p:spPr bwMode="auto">
            <a:xfrm>
              <a:off x="730" y="291"/>
              <a:ext cx="22" cy="75"/>
            </a:xfrm>
            <a:custGeom>
              <a:avLst/>
              <a:gdLst>
                <a:gd name="T0" fmla="*/ 17 w 17"/>
                <a:gd name="T1" fmla="*/ 8 h 57"/>
                <a:gd name="T2" fmla="*/ 9 w 17"/>
                <a:gd name="T3" fmla="*/ 0 h 57"/>
                <a:gd name="T4" fmla="*/ 0 w 17"/>
                <a:gd name="T5" fmla="*/ 8 h 57"/>
                <a:gd name="T6" fmla="*/ 0 w 17"/>
                <a:gd name="T7" fmla="*/ 49 h 57"/>
                <a:gd name="T8" fmla="*/ 9 w 17"/>
                <a:gd name="T9" fmla="*/ 57 h 57"/>
                <a:gd name="T10" fmla="*/ 17 w 17"/>
                <a:gd name="T11" fmla="*/ 49 h 57"/>
                <a:gd name="T12" fmla="*/ 17 w 17"/>
                <a:gd name="T13" fmla="*/ 8 h 57"/>
              </a:gdLst>
              <a:ahLst/>
              <a:cxnLst>
                <a:cxn ang="0">
                  <a:pos x="T0" y="T1"/>
                </a:cxn>
                <a:cxn ang="0">
                  <a:pos x="T2" y="T3"/>
                </a:cxn>
                <a:cxn ang="0">
                  <a:pos x="T4" y="T5"/>
                </a:cxn>
                <a:cxn ang="0">
                  <a:pos x="T6" y="T7"/>
                </a:cxn>
                <a:cxn ang="0">
                  <a:pos x="T8" y="T9"/>
                </a:cxn>
                <a:cxn ang="0">
                  <a:pos x="T10" y="T11"/>
                </a:cxn>
                <a:cxn ang="0">
                  <a:pos x="T12" y="T13"/>
                </a:cxn>
              </a:cxnLst>
              <a:rect l="0" t="0" r="r" b="b"/>
              <a:pathLst>
                <a:path w="17" h="57">
                  <a:moveTo>
                    <a:pt x="17" y="8"/>
                  </a:moveTo>
                  <a:cubicBezTo>
                    <a:pt x="17" y="3"/>
                    <a:pt x="13" y="0"/>
                    <a:pt x="9" y="0"/>
                  </a:cubicBezTo>
                  <a:cubicBezTo>
                    <a:pt x="4" y="0"/>
                    <a:pt x="0" y="3"/>
                    <a:pt x="0" y="8"/>
                  </a:cubicBezTo>
                  <a:cubicBezTo>
                    <a:pt x="0" y="49"/>
                    <a:pt x="0" y="49"/>
                    <a:pt x="0" y="49"/>
                  </a:cubicBezTo>
                  <a:cubicBezTo>
                    <a:pt x="0" y="53"/>
                    <a:pt x="4" y="57"/>
                    <a:pt x="9" y="57"/>
                  </a:cubicBezTo>
                  <a:cubicBezTo>
                    <a:pt x="13" y="57"/>
                    <a:pt x="17" y="53"/>
                    <a:pt x="17" y="49"/>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22" name="Freeform 18"/>
            <p:cNvSpPr>
              <a:spLocks/>
            </p:cNvSpPr>
            <p:nvPr userDrawn="1"/>
          </p:nvSpPr>
          <p:spPr bwMode="auto">
            <a:xfrm>
              <a:off x="790" y="321"/>
              <a:ext cx="22" cy="45"/>
            </a:xfrm>
            <a:custGeom>
              <a:avLst/>
              <a:gdLst>
                <a:gd name="T0" fmla="*/ 17 w 17"/>
                <a:gd name="T1" fmla="*/ 8 h 34"/>
                <a:gd name="T2" fmla="*/ 9 w 17"/>
                <a:gd name="T3" fmla="*/ 0 h 34"/>
                <a:gd name="T4" fmla="*/ 0 w 17"/>
                <a:gd name="T5" fmla="*/ 8 h 34"/>
                <a:gd name="T6" fmla="*/ 0 w 17"/>
                <a:gd name="T7" fmla="*/ 26 h 34"/>
                <a:gd name="T8" fmla="*/ 9 w 17"/>
                <a:gd name="T9" fmla="*/ 34 h 34"/>
                <a:gd name="T10" fmla="*/ 17 w 17"/>
                <a:gd name="T11" fmla="*/ 26 h 34"/>
                <a:gd name="T12" fmla="*/ 17 w 17"/>
                <a:gd name="T13" fmla="*/ 8 h 34"/>
              </a:gdLst>
              <a:ahLst/>
              <a:cxnLst>
                <a:cxn ang="0">
                  <a:pos x="T0" y="T1"/>
                </a:cxn>
                <a:cxn ang="0">
                  <a:pos x="T2" y="T3"/>
                </a:cxn>
                <a:cxn ang="0">
                  <a:pos x="T4" y="T5"/>
                </a:cxn>
                <a:cxn ang="0">
                  <a:pos x="T6" y="T7"/>
                </a:cxn>
                <a:cxn ang="0">
                  <a:pos x="T8" y="T9"/>
                </a:cxn>
                <a:cxn ang="0">
                  <a:pos x="T10" y="T11"/>
                </a:cxn>
                <a:cxn ang="0">
                  <a:pos x="T12" y="T13"/>
                </a:cxn>
              </a:cxnLst>
              <a:rect l="0" t="0" r="r" b="b"/>
              <a:pathLst>
                <a:path w="17" h="34">
                  <a:moveTo>
                    <a:pt x="17" y="8"/>
                  </a:moveTo>
                  <a:cubicBezTo>
                    <a:pt x="17" y="3"/>
                    <a:pt x="13" y="0"/>
                    <a:pt x="9" y="0"/>
                  </a:cubicBezTo>
                  <a:cubicBezTo>
                    <a:pt x="4" y="0"/>
                    <a:pt x="0" y="3"/>
                    <a:pt x="0" y="8"/>
                  </a:cubicBezTo>
                  <a:cubicBezTo>
                    <a:pt x="0" y="26"/>
                    <a:pt x="0" y="26"/>
                    <a:pt x="0" y="26"/>
                  </a:cubicBezTo>
                  <a:cubicBezTo>
                    <a:pt x="0" y="30"/>
                    <a:pt x="4" y="34"/>
                    <a:pt x="9" y="34"/>
                  </a:cubicBezTo>
                  <a:cubicBezTo>
                    <a:pt x="13" y="34"/>
                    <a:pt x="17" y="30"/>
                    <a:pt x="17" y="26"/>
                  </a:cubicBezTo>
                  <a:lnTo>
                    <a:pt x="17" y="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Tree>
  </p:cSld>
  <p:clrMap bg1="lt1" tx1="dk1" bg2="lt2" tx2="dk2" accent1="accent1" accent2="accent2" accent3="accent3" accent4="accent4" accent5="accent5" accent6="accent6" hlink="hlink" folHlink="folHlink"/>
  <p:sldLayoutIdLst>
    <p:sldLayoutId id="2147483962" r:id="rId1"/>
    <p:sldLayoutId id="2147484013" r:id="rId2"/>
    <p:sldLayoutId id="2147484014" r:id="rId3"/>
    <p:sldLayoutId id="2147483965" r:id="rId4"/>
    <p:sldLayoutId id="2147483967" r:id="rId5"/>
    <p:sldLayoutId id="2147483995" r:id="rId6"/>
    <p:sldLayoutId id="2147484007" r:id="rId7"/>
    <p:sldLayoutId id="2147484010" r:id="rId8"/>
    <p:sldLayoutId id="2147484011" r:id="rId9"/>
    <p:sldLayoutId id="2147484015" r:id="rId10"/>
    <p:sldLayoutId id="2147483998" r:id="rId11"/>
    <p:sldLayoutId id="2147484027" r:id="rId12"/>
    <p:sldLayoutId id="2147484029" r:id="rId13"/>
    <p:sldLayoutId id="2147484031" r:id="rId14"/>
  </p:sldLayoutIdLst>
  <p:transition spd="slow">
    <p:wipe/>
  </p:transition>
  <p:txStyles>
    <p:titleStyle>
      <a:lvl1pPr algn="l" defTabSz="684213" rtl="0" eaLnBrk="1" fontAlgn="base" hangingPunct="1">
        <a:lnSpc>
          <a:spcPct val="80000"/>
        </a:lnSpc>
        <a:spcBef>
          <a:spcPct val="0"/>
        </a:spcBef>
        <a:spcAft>
          <a:spcPct val="0"/>
        </a:spcAft>
        <a:defRPr lang="en-US" sz="3200" kern="1200" dirty="0">
          <a:solidFill>
            <a:schemeClr val="accent4"/>
          </a:solidFill>
          <a:latin typeface="+mj-lt"/>
          <a:ea typeface="ＭＳ Ｐゴシック" charset="0"/>
          <a:cs typeface="CiscoSans"/>
        </a:defRPr>
      </a:lvl1pPr>
      <a:lvl2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2pPr>
      <a:lvl3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3pPr>
      <a:lvl4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4pPr>
      <a:lvl5pPr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cs typeface="CiscoSans" pitchFamily="34" charset="0"/>
        </a:defRPr>
      </a:lvl5pPr>
      <a:lvl6pPr marL="4572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6pPr>
      <a:lvl7pPr marL="9144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7pPr>
      <a:lvl8pPr marL="13716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8pPr>
      <a:lvl9pPr marL="1828800" algn="l" defTabSz="684213" rtl="0" eaLnBrk="1" fontAlgn="base" hangingPunct="1">
        <a:lnSpc>
          <a:spcPct val="80000"/>
        </a:lnSpc>
        <a:spcBef>
          <a:spcPct val="0"/>
        </a:spcBef>
        <a:spcAft>
          <a:spcPct val="0"/>
        </a:spcAft>
        <a:defRPr sz="3200">
          <a:solidFill>
            <a:srgbClr val="676767"/>
          </a:solidFill>
          <a:latin typeface="Arial" charset="0"/>
          <a:ea typeface="ＭＳ Ｐゴシック" charset="0"/>
        </a:defRPr>
      </a:lvl9pPr>
    </p:titleStyle>
    <p:bodyStyle>
      <a:lvl1pPr marL="169863" indent="-169863" algn="l" defTabSz="684213" rtl="0" eaLnBrk="1" fontAlgn="base" hangingPunct="1">
        <a:lnSpc>
          <a:spcPct val="95000"/>
        </a:lnSpc>
        <a:spcBef>
          <a:spcPts val="1075"/>
        </a:spcBef>
        <a:spcAft>
          <a:spcPct val="0"/>
        </a:spcAft>
        <a:buClr>
          <a:schemeClr val="tx2"/>
        </a:buClr>
        <a:buSzPct val="90000"/>
        <a:buFont typeface="Arial" charset="0"/>
        <a:buChar char="•"/>
        <a:defRPr lang="en-US" sz="1500" kern="1200" dirty="0">
          <a:solidFill>
            <a:schemeClr val="tx1"/>
          </a:solidFill>
          <a:latin typeface="+mn-lt"/>
          <a:ea typeface="ＭＳ Ｐゴシック" charset="0"/>
          <a:cs typeface="CiscoSans"/>
        </a:defRPr>
      </a:lvl1pPr>
      <a:lvl2pPr marL="358775" indent="-215900" algn="l" defTabSz="684213" rtl="0" eaLnBrk="1" fontAlgn="base" hangingPunct="1">
        <a:lnSpc>
          <a:spcPct val="95000"/>
        </a:lnSpc>
        <a:spcBef>
          <a:spcPts val="600"/>
        </a:spcBef>
        <a:spcAft>
          <a:spcPct val="0"/>
        </a:spcAft>
        <a:buClr>
          <a:schemeClr val="tx2"/>
        </a:buClr>
        <a:buFont typeface="Arial" charset="0"/>
        <a:buChar char="•"/>
        <a:defRPr lang="en-US" sz="1400" kern="1200" dirty="0">
          <a:solidFill>
            <a:schemeClr val="tx1"/>
          </a:solidFill>
          <a:latin typeface="+mn-lt"/>
          <a:ea typeface="ＭＳ Ｐゴシック" charset="0"/>
          <a:cs typeface="CiscoSans"/>
        </a:defRPr>
      </a:lvl2pPr>
      <a:lvl3pPr marL="431800" indent="-169863" algn="l" defTabSz="684213" rtl="0" eaLnBrk="1" fontAlgn="base" hangingPunct="1">
        <a:lnSpc>
          <a:spcPct val="95000"/>
        </a:lnSpc>
        <a:spcBef>
          <a:spcPts val="625"/>
        </a:spcBef>
        <a:spcAft>
          <a:spcPct val="0"/>
        </a:spcAft>
        <a:buFont typeface="Arial" charset="0"/>
        <a:buChar char="•"/>
        <a:defRPr lang="en-US" sz="1200" kern="1200" dirty="0">
          <a:solidFill>
            <a:schemeClr val="tx1"/>
          </a:solidFill>
          <a:latin typeface="+mn-lt"/>
          <a:ea typeface="ＭＳ Ｐゴシック" charset="0"/>
          <a:cs typeface="CiscoSans"/>
        </a:defRPr>
      </a:lvl3pPr>
      <a:lvl4pPr marL="503238"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777" rtl="0" eaLnBrk="1" latinLnBrk="0" hangingPunct="1">
        <a:defRPr sz="1400" kern="1200">
          <a:solidFill>
            <a:schemeClr val="tx1"/>
          </a:solidFill>
          <a:latin typeface="+mn-lt"/>
          <a:ea typeface="+mn-ea"/>
          <a:cs typeface="+mn-cs"/>
        </a:defRPr>
      </a:lvl1pPr>
      <a:lvl2pPr marL="342886" algn="l" defTabSz="685777" rtl="0" eaLnBrk="1" latinLnBrk="0" hangingPunct="1">
        <a:defRPr sz="1400" kern="1200">
          <a:solidFill>
            <a:schemeClr val="tx1"/>
          </a:solidFill>
          <a:latin typeface="+mn-lt"/>
          <a:ea typeface="+mn-ea"/>
          <a:cs typeface="+mn-cs"/>
        </a:defRPr>
      </a:lvl2pPr>
      <a:lvl3pPr marL="685777" algn="l" defTabSz="685777" rtl="0" eaLnBrk="1" latinLnBrk="0" hangingPunct="1">
        <a:defRPr sz="1400" kern="1200">
          <a:solidFill>
            <a:schemeClr val="tx1"/>
          </a:solidFill>
          <a:latin typeface="+mn-lt"/>
          <a:ea typeface="+mn-ea"/>
          <a:cs typeface="+mn-cs"/>
        </a:defRPr>
      </a:lvl3pPr>
      <a:lvl4pPr marL="1028665" algn="l" defTabSz="685777" rtl="0" eaLnBrk="1" latinLnBrk="0" hangingPunct="1">
        <a:defRPr sz="1400" kern="1200">
          <a:solidFill>
            <a:schemeClr val="tx1"/>
          </a:solidFill>
          <a:latin typeface="+mn-lt"/>
          <a:ea typeface="+mn-ea"/>
          <a:cs typeface="+mn-cs"/>
        </a:defRPr>
      </a:lvl4pPr>
      <a:lvl5pPr marL="1371555" algn="l" defTabSz="685777" rtl="0" eaLnBrk="1" latinLnBrk="0" hangingPunct="1">
        <a:defRPr sz="1400" kern="1200">
          <a:solidFill>
            <a:schemeClr val="tx1"/>
          </a:solidFill>
          <a:latin typeface="+mn-lt"/>
          <a:ea typeface="+mn-ea"/>
          <a:cs typeface="+mn-cs"/>
        </a:defRPr>
      </a:lvl5pPr>
      <a:lvl6pPr marL="1714441" algn="l" defTabSz="685777" rtl="0" eaLnBrk="1" latinLnBrk="0" hangingPunct="1">
        <a:defRPr sz="1400" kern="1200">
          <a:solidFill>
            <a:schemeClr val="tx1"/>
          </a:solidFill>
          <a:latin typeface="+mn-lt"/>
          <a:ea typeface="+mn-ea"/>
          <a:cs typeface="+mn-cs"/>
        </a:defRPr>
      </a:lvl6pPr>
      <a:lvl7pPr marL="2057332" algn="l" defTabSz="685777" rtl="0" eaLnBrk="1" latinLnBrk="0" hangingPunct="1">
        <a:defRPr sz="1400" kern="1200">
          <a:solidFill>
            <a:schemeClr val="tx1"/>
          </a:solidFill>
          <a:latin typeface="+mn-lt"/>
          <a:ea typeface="+mn-ea"/>
          <a:cs typeface="+mn-cs"/>
        </a:defRPr>
      </a:lvl7pPr>
      <a:lvl8pPr marL="2400220" algn="l" defTabSz="685777" rtl="0" eaLnBrk="1" latinLnBrk="0" hangingPunct="1">
        <a:defRPr sz="1400" kern="1200">
          <a:solidFill>
            <a:schemeClr val="tx1"/>
          </a:solidFill>
          <a:latin typeface="+mn-lt"/>
          <a:ea typeface="+mn-ea"/>
          <a:cs typeface="+mn-cs"/>
        </a:defRPr>
      </a:lvl8pPr>
      <a:lvl9pPr marL="2743110" algn="l" defTabSz="685777" rtl="0" eaLnBrk="1" latinLnBrk="0" hangingPunct="1">
        <a:defRPr sz="14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620" userDrawn="1">
          <p15:clr>
            <a:srgbClr val="F26B43"/>
          </p15:clr>
        </p15:guide>
        <p15:guide id="2" pos="336"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3.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3.xml"/><Relationship Id="rId1" Type="http://schemas.openxmlformats.org/officeDocument/2006/relationships/tags" Target="../tags/tag15.xml"/><Relationship Id="rId4" Type="http://schemas.openxmlformats.org/officeDocument/2006/relationships/image" Target="../media/image3.tif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3.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3.xml"/><Relationship Id="rId1" Type="http://schemas.openxmlformats.org/officeDocument/2006/relationships/tags" Target="../tags/tag17.xml"/><Relationship Id="rId4" Type="http://schemas.openxmlformats.org/officeDocument/2006/relationships/image" Target="../media/image4.tiff"/></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3.xml"/><Relationship Id="rId1" Type="http://schemas.openxmlformats.org/officeDocument/2006/relationships/tags" Target="../tags/tag18.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3.xml"/><Relationship Id="rId1" Type="http://schemas.openxmlformats.org/officeDocument/2006/relationships/tags" Target="../tags/tag19.xml"/><Relationship Id="rId4" Type="http://schemas.openxmlformats.org/officeDocument/2006/relationships/image" Target="../media/image5.tiff"/></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3.xml"/><Relationship Id="rId1" Type="http://schemas.openxmlformats.org/officeDocument/2006/relationships/tags" Target="../tags/tag20.xml"/><Relationship Id="rId4" Type="http://schemas.openxmlformats.org/officeDocument/2006/relationships/image" Target="../media/image6.tiff"/></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3.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3.xml"/><Relationship Id="rId1" Type="http://schemas.openxmlformats.org/officeDocument/2006/relationships/tags" Target="../tags/tag21.xml"/><Relationship Id="rId4" Type="http://schemas.openxmlformats.org/officeDocument/2006/relationships/image" Target="../media/image7.tiff"/></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3.xml"/><Relationship Id="rId1" Type="http://schemas.openxmlformats.org/officeDocument/2006/relationships/tags" Target="../tags/tag22.xml"/><Relationship Id="rId4" Type="http://schemas.openxmlformats.org/officeDocument/2006/relationships/image" Target="../media/image8.tiff"/></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tags" Target="../tags/tag23.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3.xml"/><Relationship Id="rId1" Type="http://schemas.openxmlformats.org/officeDocument/2006/relationships/tags" Target="../tags/tag24.xml"/><Relationship Id="rId5" Type="http://schemas.openxmlformats.org/officeDocument/2006/relationships/image" Target="../media/image10.tiff"/><Relationship Id="rId4" Type="http://schemas.openxmlformats.org/officeDocument/2006/relationships/image" Target="../media/image9.tiff"/></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13.xml"/><Relationship Id="rId1" Type="http://schemas.openxmlformats.org/officeDocument/2006/relationships/tags" Target="../tags/tag25.xml"/><Relationship Id="rId4" Type="http://schemas.openxmlformats.org/officeDocument/2006/relationships/image" Target="../media/image11.tiff"/></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3.xml"/><Relationship Id="rId1" Type="http://schemas.openxmlformats.org/officeDocument/2006/relationships/tags" Target="../tags/tag26.xml"/><Relationship Id="rId4" Type="http://schemas.openxmlformats.org/officeDocument/2006/relationships/image" Target="../media/image12.tiff"/></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3.xml"/><Relationship Id="rId1" Type="http://schemas.openxmlformats.org/officeDocument/2006/relationships/tags" Target="../tags/tag27.xml"/><Relationship Id="rId4" Type="http://schemas.openxmlformats.org/officeDocument/2006/relationships/image" Target="../media/image13.tiff"/></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13.xml"/><Relationship Id="rId1" Type="http://schemas.openxmlformats.org/officeDocument/2006/relationships/tags" Target="../tags/tag28.xml"/><Relationship Id="rId4" Type="http://schemas.openxmlformats.org/officeDocument/2006/relationships/image" Target="../media/image14.tiff"/></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13.xml"/><Relationship Id="rId1" Type="http://schemas.openxmlformats.org/officeDocument/2006/relationships/tags" Target="../tags/tag29.xml"/><Relationship Id="rId4" Type="http://schemas.openxmlformats.org/officeDocument/2006/relationships/image" Target="../media/image15.tiff"/></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13.xml"/><Relationship Id="rId1" Type="http://schemas.openxmlformats.org/officeDocument/2006/relationships/tags" Target="../tags/tag30.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4.xml"/></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13.xml"/><Relationship Id="rId1" Type="http://schemas.openxmlformats.org/officeDocument/2006/relationships/tags" Target="../tags/tag31.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4.xml"/><Relationship Id="rId1" Type="http://schemas.openxmlformats.org/officeDocument/2006/relationships/tags" Target="../tags/tag3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13.xml"/><Relationship Id="rId1" Type="http://schemas.openxmlformats.org/officeDocument/2006/relationships/tags" Target="../tags/tag33.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3.xml"/><Relationship Id="rId1" Type="http://schemas.openxmlformats.org/officeDocument/2006/relationships/tags" Target="../tags/tag34.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13.xml"/><Relationship Id="rId1" Type="http://schemas.openxmlformats.org/officeDocument/2006/relationships/tags" Target="../tags/tag35.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3.xml"/><Relationship Id="rId1" Type="http://schemas.openxmlformats.org/officeDocument/2006/relationships/tags" Target="../tags/tag36.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10.xml"/><Relationship Id="rId1" Type="http://schemas.openxmlformats.org/officeDocument/2006/relationships/tags" Target="../tags/tag37.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3.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3.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3.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3.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3.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1219200"/>
            <a:ext cx="6557379" cy="1666626"/>
          </a:xfrm>
        </p:spPr>
        <p:txBody>
          <a:bodyPr/>
          <a:lstStyle/>
          <a:p>
            <a:pPr rtl="0"/>
            <a:r>
              <a:rPr lang="es-419">
                <a:solidFill>
                  <a:schemeClr val="accent5">
                    <a:lumMod val="40000"/>
                    <a:lumOff val="60000"/>
                  </a:schemeClr>
                </a:solidFill>
              </a:rPr>
              <a:t>Módulo 13: ICMP</a:t>
            </a:r>
          </a:p>
        </p:txBody>
      </p:sp>
      <p:sp>
        <p:nvSpPr>
          <p:cNvPr id="5" name="Text Placeholder 4"/>
          <p:cNvSpPr>
            <a:spLocks noGrp="1"/>
          </p:cNvSpPr>
          <p:nvPr>
            <p:ph type="body" sz="quarter" idx="13"/>
          </p:nvPr>
        </p:nvSpPr>
        <p:spPr>
          <a:xfrm>
            <a:off x="469497" y="3127609"/>
            <a:ext cx="5925246" cy="299001"/>
          </a:xfrm>
        </p:spPr>
        <p:txBody>
          <a:bodyPr/>
          <a:lstStyle/>
          <a:p>
            <a:pPr rtl="0"/>
            <a:r>
              <a:rPr lang="es-419">
                <a:solidFill>
                  <a:schemeClr val="bg2">
                    <a:lumMod val="40000"/>
                    <a:lumOff val="60000"/>
                  </a:schemeClr>
                </a:solidFill>
              </a:rPr>
              <a:t>Materiales del instructor</a:t>
            </a:r>
          </a:p>
        </p:txBody>
      </p:sp>
      <p:sp>
        <p:nvSpPr>
          <p:cNvPr id="7" name="Subtitle 6"/>
          <p:cNvSpPr>
            <a:spLocks noGrp="1"/>
          </p:cNvSpPr>
          <p:nvPr>
            <p:ph type="subTitle" idx="1"/>
          </p:nvPr>
        </p:nvSpPr>
        <p:spPr>
          <a:xfrm>
            <a:off x="469497" y="3809526"/>
            <a:ext cx="2368954" cy="902174"/>
          </a:xfrm>
        </p:spPr>
        <p:txBody>
          <a:bodyPr/>
          <a:lstStyle/>
          <a:p>
            <a:pPr rtl="0"/>
            <a:r>
              <a:rPr lang="es-419">
                <a:solidFill>
                  <a:schemeClr val="accent5">
                    <a:lumMod val="40000"/>
                    <a:lumOff val="60000"/>
                  </a:schemeClr>
                </a:solidFill>
              </a:rPr>
              <a:t>Introducción a Redes v7.0 (ITN)</a:t>
            </a:r>
          </a:p>
          <a:p>
            <a:endParaRPr lang="en-US" dirty="0"/>
          </a:p>
        </p:txBody>
      </p:sp>
    </p:spTree>
    <p:custDataLst>
      <p:tags r:id="rId1"/>
    </p:custDataLst>
    <p:extLst>
      <p:ext uri="{BB962C8B-B14F-4D97-AF65-F5344CB8AC3E}">
        <p14:creationId xmlns:p14="http://schemas.microsoft.com/office/powerpoint/2010/main" val="343650477"/>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469497" y="2260316"/>
            <a:ext cx="6672708" cy="1136308"/>
          </a:xfrm>
        </p:spPr>
        <p:txBody>
          <a:bodyPr/>
          <a:lstStyle/>
          <a:p>
            <a:pPr rtl="0"/>
            <a:r>
              <a:rPr lang="es-419">
                <a:solidFill>
                  <a:schemeClr val="accent5">
                    <a:lumMod val="40000"/>
                    <a:lumOff val="60000"/>
                  </a:schemeClr>
                </a:solidFill>
              </a:rPr>
              <a:t>Módulo 13: ICMP</a:t>
            </a:r>
            <a:br>
              <a:rPr lang="en-US" dirty="0">
                <a:solidFill>
                  <a:schemeClr val="accent5">
                    <a:lumMod val="40000"/>
                    <a:lumOff val="60000"/>
                  </a:schemeClr>
                </a:solidFill>
              </a:rPr>
            </a:br>
            <a:endParaRPr lang="en-US" dirty="0">
              <a:solidFill>
                <a:schemeClr val="accent5">
                  <a:lumMod val="40000"/>
                  <a:lumOff val="60000"/>
                </a:schemeClr>
              </a:solidFill>
            </a:endParaRPr>
          </a:p>
        </p:txBody>
      </p:sp>
      <p:sp>
        <p:nvSpPr>
          <p:cNvPr id="7" name="Subtitle 6"/>
          <p:cNvSpPr>
            <a:spLocks noGrp="1"/>
          </p:cNvSpPr>
          <p:nvPr>
            <p:ph type="subTitle" idx="1"/>
          </p:nvPr>
        </p:nvSpPr>
        <p:spPr>
          <a:xfrm>
            <a:off x="469497" y="3809526"/>
            <a:ext cx="2368954" cy="902174"/>
          </a:xfrm>
        </p:spPr>
        <p:txBody>
          <a:bodyPr/>
          <a:lstStyle/>
          <a:p>
            <a:pPr rtl="0"/>
            <a:r>
              <a:rPr lang="es-419">
                <a:solidFill>
                  <a:schemeClr val="accent5">
                    <a:lumMod val="40000"/>
                    <a:lumOff val="60000"/>
                  </a:schemeClr>
                </a:solidFill>
              </a:rPr>
              <a:t>Introducción a Redes v7.0 (ITN)</a:t>
            </a:r>
          </a:p>
          <a:p>
            <a:endParaRPr lang="en-US" dirty="0"/>
          </a:p>
        </p:txBody>
      </p:sp>
    </p:spTree>
    <p:custDataLst>
      <p:tags r:id="rId1"/>
    </p:custDataLst>
    <p:extLst>
      <p:ext uri="{BB962C8B-B14F-4D97-AF65-F5344CB8AC3E}">
        <p14:creationId xmlns:p14="http://schemas.microsoft.com/office/powerpoint/2010/main" val="1989389863"/>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p:nvPr>
        </p:nvSpPr>
        <p:spPr>
          <a:xfrm>
            <a:off x="1" y="41393"/>
            <a:ext cx="9144000" cy="669321"/>
          </a:xfrm>
        </p:spPr>
        <p:txBody>
          <a:bodyPr/>
          <a:lstStyle/>
          <a:p>
            <a:pPr rtl="0" eaLnBrk="1" hangingPunct="1"/>
            <a:r>
              <a:rPr lang="es-419"/>
              <a:t>Objetivos del módulo</a:t>
            </a:r>
          </a:p>
        </p:txBody>
      </p:sp>
      <p:sp>
        <p:nvSpPr>
          <p:cNvPr id="4099" name="Rectangle 34"/>
          <p:cNvSpPr>
            <a:spLocks noGrp="1" noChangeArrowheads="1"/>
          </p:cNvSpPr>
          <p:nvPr>
            <p:ph idx="1"/>
          </p:nvPr>
        </p:nvSpPr>
        <p:spPr>
          <a:xfrm>
            <a:off x="0" y="798944"/>
            <a:ext cx="9006840" cy="669320"/>
          </a:xfrm>
        </p:spPr>
        <p:txBody>
          <a:bodyPr/>
          <a:lstStyle/>
          <a:p>
            <a:pPr marL="188912" lvl="1" indent="0" rtl="0">
              <a:buNone/>
            </a:pPr>
            <a:r>
              <a:rPr lang="es-419" sz="1600" b="1"/>
              <a:t>Título del módulo</a:t>
            </a:r>
            <a:r>
              <a:rPr lang="es-419" sz="1600"/>
              <a:t>: ICMP</a:t>
            </a:r>
          </a:p>
          <a:p>
            <a:pPr marL="188912" lvl="1" indent="0" rtl="0">
              <a:buNone/>
            </a:pPr>
            <a:r>
              <a:rPr lang="es-419" sz="1600" b="1"/>
              <a:t>Objetivo del Módulo</a:t>
            </a:r>
            <a:r>
              <a:rPr lang="es-419" sz="1600"/>
              <a:t>: Usar varias herramientas para probar la conectividad de red.</a:t>
            </a:r>
          </a:p>
          <a:p>
            <a:pPr marL="327818" lvl="2" indent="0">
              <a:buNone/>
            </a:pPr>
            <a:endParaRPr lang="en-US" sz="1150" dirty="0"/>
          </a:p>
        </p:txBody>
      </p:sp>
      <p:graphicFrame>
        <p:nvGraphicFramePr>
          <p:cNvPr id="4" name="Table 3">
            <a:extLst>
              <a:ext uri="{FF2B5EF4-FFF2-40B4-BE49-F238E27FC236}">
                <a16:creationId xmlns:a16="http://schemas.microsoft.com/office/drawing/2014/main" id="{73C07AB0-6822-FB4C-9445-25B1C20C98B1}"/>
              </a:ext>
            </a:extLst>
          </p:cNvPr>
          <p:cNvGraphicFramePr>
            <a:graphicFrameLocks noGrp="1"/>
          </p:cNvGraphicFramePr>
          <p:nvPr>
            <p:extLst>
              <p:ext uri="{D42A27DB-BD31-4B8C-83A1-F6EECF244321}">
                <p14:modId xmlns:p14="http://schemas.microsoft.com/office/powerpoint/2010/main" val="3650485866"/>
              </p:ext>
            </p:extLst>
          </p:nvPr>
        </p:nvGraphicFramePr>
        <p:xfrm>
          <a:off x="663479" y="1754987"/>
          <a:ext cx="7679882" cy="1282359"/>
        </p:xfrm>
        <a:graphic>
          <a:graphicData uri="http://schemas.openxmlformats.org/drawingml/2006/table">
            <a:tbl>
              <a:tblPr firstRow="1" firstCol="1" bandRow="1">
                <a:tableStyleId>{5C22544A-7EE6-4342-B048-85BDC9FD1C3A}</a:tableStyleId>
              </a:tblPr>
              <a:tblGrid>
                <a:gridCol w="3839941">
                  <a:extLst>
                    <a:ext uri="{9D8B030D-6E8A-4147-A177-3AD203B41FA5}">
                      <a16:colId xmlns:a16="http://schemas.microsoft.com/office/drawing/2014/main" val="1523797708"/>
                    </a:ext>
                  </a:extLst>
                </a:gridCol>
                <a:gridCol w="3839941">
                  <a:extLst>
                    <a:ext uri="{9D8B030D-6E8A-4147-A177-3AD203B41FA5}">
                      <a16:colId xmlns:a16="http://schemas.microsoft.com/office/drawing/2014/main" val="2750207184"/>
                    </a:ext>
                  </a:extLst>
                </a:gridCol>
              </a:tblGrid>
              <a:tr h="228725">
                <a:tc>
                  <a:txBody>
                    <a:bodyPr/>
                    <a:lstStyle/>
                    <a:p>
                      <a:pPr marL="0" marR="0" rtl="0">
                        <a:lnSpc>
                          <a:spcPct val="107000"/>
                        </a:lnSpc>
                        <a:spcBef>
                          <a:spcPts val="0"/>
                        </a:spcBef>
                        <a:spcAft>
                          <a:spcPts val="0"/>
                        </a:spcAft>
                      </a:pPr>
                      <a:r>
                        <a:rPr lang="es-419" sz="1050">
                          <a:effectLst/>
                        </a:rPr>
                        <a:t>Título del tema</a:t>
                      </a:r>
                    </a:p>
                  </a:txBody>
                  <a:tcPr marL="68580" marR="68580" marT="0" marB="0"/>
                </a:tc>
                <a:tc>
                  <a:txBody>
                    <a:bodyPr/>
                    <a:lstStyle/>
                    <a:p>
                      <a:pPr marL="0" marR="0" rtl="0">
                        <a:lnSpc>
                          <a:spcPct val="107000"/>
                        </a:lnSpc>
                        <a:spcBef>
                          <a:spcPts val="0"/>
                        </a:spcBef>
                        <a:spcAft>
                          <a:spcPts val="0"/>
                        </a:spcAft>
                      </a:pPr>
                      <a:r>
                        <a:rPr lang="es-419" sz="1050">
                          <a:effectLst/>
                        </a:rPr>
                        <a:t>Objetivo del tema</a:t>
                      </a:r>
                    </a:p>
                  </a:txBody>
                  <a:tcPr marL="68580" marR="68580" marT="0" marB="0"/>
                </a:tc>
                <a:extLst>
                  <a:ext uri="{0D108BD9-81ED-4DB2-BD59-A6C34878D82A}">
                    <a16:rowId xmlns:a16="http://schemas.microsoft.com/office/drawing/2014/main" val="1874061904"/>
                  </a:ext>
                </a:extLst>
              </a:tr>
              <a:tr h="469315">
                <a:tc>
                  <a:txBody>
                    <a:bodyPr/>
                    <a:lstStyle/>
                    <a:p>
                      <a:pPr rtl="0" fontAlgn="ctr"/>
                      <a:r>
                        <a:rPr lang="es-419" sz="1050" b="1">
                          <a:effectLst/>
                        </a:rPr>
                        <a:t>Mensajes ICMP</a:t>
                      </a:r>
                    </a:p>
                  </a:txBody>
                  <a:tcPr marL="47625" marR="47625" marT="47625" marB="47625" anchor="ctr"/>
                </a:tc>
                <a:tc>
                  <a:txBody>
                    <a:bodyPr/>
                    <a:lstStyle/>
                    <a:p>
                      <a:pPr rtl="0" fontAlgn="ctr"/>
                      <a:r>
                        <a:rPr lang="es-419" sz="1050" b="0">
                          <a:effectLst/>
                        </a:rPr>
                        <a:t>Explique la forma en que se usa ICMP para probar la conectividad de red.</a:t>
                      </a:r>
                    </a:p>
                  </a:txBody>
                  <a:tcPr marL="47625" marR="47625" marT="47625" marB="47625" anchor="ctr"/>
                </a:tc>
                <a:extLst>
                  <a:ext uri="{0D108BD9-81ED-4DB2-BD59-A6C34878D82A}">
                    <a16:rowId xmlns:a16="http://schemas.microsoft.com/office/drawing/2014/main" val="1646858405"/>
                  </a:ext>
                </a:extLst>
              </a:tr>
              <a:tr h="584319">
                <a:tc>
                  <a:txBody>
                    <a:bodyPr/>
                    <a:lstStyle/>
                    <a:p>
                      <a:pPr rtl="0" fontAlgn="ctr"/>
                      <a:r>
                        <a:rPr lang="es-419" sz="1050" b="1">
                          <a:effectLst/>
                        </a:rPr>
                        <a:t>Pruebas de ping y traceroute</a:t>
                      </a:r>
                    </a:p>
                  </a:txBody>
                  <a:tcPr marL="47625" marR="47625" marT="47625" marB="47625" anchor="ctr"/>
                </a:tc>
                <a:tc>
                  <a:txBody>
                    <a:bodyPr/>
                    <a:lstStyle/>
                    <a:p>
                      <a:pPr rtl="0" fontAlgn="ctr"/>
                      <a:r>
                        <a:rPr lang="es-419" sz="1050" b="0">
                          <a:effectLst/>
                        </a:rPr>
                        <a:t>Utilice las utilidades de ping y traceroute para probar la conectividad de red.</a:t>
                      </a:r>
                    </a:p>
                  </a:txBody>
                  <a:tcPr marL="47625" marR="47625" marT="47625" marB="47625" anchor="ctr"/>
                </a:tc>
                <a:extLst>
                  <a:ext uri="{0D108BD9-81ED-4DB2-BD59-A6C34878D82A}">
                    <a16:rowId xmlns:a16="http://schemas.microsoft.com/office/drawing/2014/main" val="3216917477"/>
                  </a:ext>
                </a:extLst>
              </a:tr>
            </a:tbl>
          </a:graphicData>
        </a:graphic>
      </p:graphicFrame>
    </p:spTree>
    <p:custDataLst>
      <p:tags r:id="rId1"/>
    </p:custDataLst>
    <p:extLst>
      <p:ext uri="{BB962C8B-B14F-4D97-AF65-F5344CB8AC3E}">
        <p14:creationId xmlns:p14="http://schemas.microsoft.com/office/powerpoint/2010/main" val="8340030"/>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7598042" cy="929640"/>
          </a:xfrm>
        </p:spPr>
        <p:txBody>
          <a:bodyPr/>
          <a:lstStyle/>
          <a:p>
            <a:pPr rtl="0"/>
            <a:r>
              <a:rPr lang="es-419">
                <a:solidFill>
                  <a:schemeClr val="accent5">
                    <a:lumMod val="40000"/>
                    <a:lumOff val="60000"/>
                  </a:schemeClr>
                </a:solidFill>
              </a:rPr>
              <a:t>Mensajes ICMP</a:t>
            </a:r>
          </a:p>
        </p:txBody>
      </p:sp>
    </p:spTree>
    <p:custDataLst>
      <p:tags r:id="rId1"/>
    </p:custDataLst>
    <p:extLst>
      <p:ext uri="{BB962C8B-B14F-4D97-AF65-F5344CB8AC3E}">
        <p14:creationId xmlns:p14="http://schemas.microsoft.com/office/powerpoint/2010/main" val="673099643"/>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rtl="0"/>
            <a:r>
              <a:rPr lang="es-419" sz="1600"/>
              <a:t>Mensajes ICMP</a:t>
            </a:r>
            <a:br>
              <a:rPr lang="en-US" altLang="en-US" dirty="0"/>
            </a:br>
            <a:r>
              <a:rPr lang="es-419"/>
              <a:t>Mensajes ICMPv4 e ICMPv6</a:t>
            </a:r>
          </a:p>
        </p:txBody>
      </p:sp>
      <p:sp>
        <p:nvSpPr>
          <p:cNvPr id="8195" name="Rectangle 6"/>
          <p:cNvSpPr>
            <a:spLocks noGrp="1" noChangeArrowheads="1"/>
          </p:cNvSpPr>
          <p:nvPr>
            <p:ph idx="1"/>
          </p:nvPr>
        </p:nvSpPr>
        <p:spPr>
          <a:xfrm>
            <a:off x="144065" y="888396"/>
            <a:ext cx="8712259" cy="3621959"/>
          </a:xfrm>
        </p:spPr>
        <p:txBody>
          <a:bodyPr/>
          <a:lstStyle/>
          <a:p>
            <a:pPr rtl="0">
              <a:buFont typeface="Arial" panose="020B0604020202020204" pitchFamily="34" charset="0"/>
              <a:buChar char="•"/>
            </a:pPr>
            <a:r>
              <a:rPr lang="es-419" sz="1600"/>
              <a:t>Internet Control Message Protocol (ICMP) proporciona información sobre problemas relacionados con el procesamiento de paquetes IP bajo ciertas condiciones.</a:t>
            </a:r>
          </a:p>
          <a:p>
            <a:pPr rtl="0">
              <a:buFont typeface="Arial" panose="020B0604020202020204" pitchFamily="34" charset="0"/>
              <a:buChar char="•"/>
            </a:pPr>
            <a:r>
              <a:rPr lang="es-419" sz="1600"/>
              <a:t>El protocolo de mensajes para IPv4 es ICMPv4. ICMPv6 es el protocolo de mensajería para IPv6 e incluye funcionalidad adicional.</a:t>
            </a:r>
          </a:p>
          <a:p>
            <a:pPr rtl="0">
              <a:buFont typeface="Arial" panose="020B0604020202020204" pitchFamily="34" charset="0"/>
              <a:buChar char="•"/>
            </a:pPr>
            <a:r>
              <a:rPr lang="es-419" sz="1600"/>
              <a:t>Los mensajes ICMP comunes a ICMPv4 e ICMPv6 incluyen:</a:t>
            </a:r>
          </a:p>
          <a:p>
            <a:pPr lvl="2" rtl="0">
              <a:buFont typeface="Arial" panose="020B0604020202020204" pitchFamily="34" charset="0"/>
              <a:buChar char="•"/>
            </a:pPr>
            <a:r>
              <a:rPr lang="es-419" sz="1600"/>
              <a:t>Accesibilidad al host</a:t>
            </a:r>
          </a:p>
          <a:p>
            <a:pPr lvl="2" rtl="0">
              <a:buFont typeface="Arial" panose="020B0604020202020204" pitchFamily="34" charset="0"/>
              <a:buChar char="•"/>
            </a:pPr>
            <a:r>
              <a:rPr lang="es-419" sz="1600"/>
              <a:t>Destino o servicio inaccesible</a:t>
            </a:r>
          </a:p>
          <a:p>
            <a:pPr lvl="2" rtl="0">
              <a:buFont typeface="Arial" panose="020B0604020202020204" pitchFamily="34" charset="0"/>
              <a:buChar char="•"/>
            </a:pPr>
            <a:r>
              <a:rPr lang="es-419" sz="1600"/>
              <a:t>Tiempo superado</a:t>
            </a:r>
          </a:p>
          <a:p>
            <a:pPr marL="0" indent="0">
              <a:buNone/>
            </a:pPr>
            <a:endParaRPr lang="en-US" sz="1600" dirty="0"/>
          </a:p>
          <a:p>
            <a:pPr marL="0" indent="0" rtl="0">
              <a:buNone/>
            </a:pPr>
            <a:r>
              <a:rPr lang="es-419" sz="1600"/>
              <a:t>Nota: los mensajes ICMPv4 no son obligatorios y, por lo general, no se permiten dentro de una red por razones de seguridad. </a:t>
            </a:r>
          </a:p>
          <a:p>
            <a:pPr>
              <a:buFont typeface="Arial" panose="020B0604020202020204" pitchFamily="34" charset="0"/>
              <a:buChar char="•"/>
            </a:pPr>
            <a:endParaRPr lang="en-US" dirty="0"/>
          </a:p>
          <a:p>
            <a:endParaRPr lang="en-US" altLang="ja-JP" dirty="0"/>
          </a:p>
        </p:txBody>
      </p:sp>
    </p:spTree>
    <p:custDataLst>
      <p:tags r:id="rId1"/>
    </p:custDataLst>
    <p:extLst>
      <p:ext uri="{BB962C8B-B14F-4D97-AF65-F5344CB8AC3E}">
        <p14:creationId xmlns:p14="http://schemas.microsoft.com/office/powerpoint/2010/main" val="49223303"/>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rtl="0"/>
            <a:r>
              <a:rPr lang="es-419" sz="1600"/>
              <a:t>Mensajes ICMP</a:t>
            </a:r>
            <a:br>
              <a:rPr lang="en-US" altLang="en-US" dirty="0"/>
            </a:br>
            <a:r>
              <a:rPr lang="es-419"/>
              <a:t>Accesibilidad del host</a:t>
            </a:r>
          </a:p>
        </p:txBody>
      </p:sp>
      <p:sp>
        <p:nvSpPr>
          <p:cNvPr id="8195" name="Rectangle 6"/>
          <p:cNvSpPr>
            <a:spLocks noGrp="1" noChangeArrowheads="1"/>
          </p:cNvSpPr>
          <p:nvPr>
            <p:ph idx="1"/>
          </p:nvPr>
        </p:nvSpPr>
        <p:spPr>
          <a:xfrm>
            <a:off x="145357" y="798944"/>
            <a:ext cx="3939626" cy="3735939"/>
          </a:xfrm>
        </p:spPr>
        <p:txBody>
          <a:bodyPr/>
          <a:lstStyle/>
          <a:p>
            <a:pPr marL="0" indent="0" rtl="0">
              <a:buNone/>
            </a:pPr>
            <a:r>
              <a:rPr lang="es-419" sz="1600"/>
              <a:t>ICMP Echo Message se puede utilizar para probar la accesibilidad de un host en una red IP. </a:t>
            </a:r>
          </a:p>
          <a:p>
            <a:pPr marL="0" indent="0" rtl="0">
              <a:buNone/>
            </a:pPr>
            <a:r>
              <a:rPr lang="es-419" sz="1600"/>
              <a:t>En el ejemplo:</a:t>
            </a:r>
          </a:p>
          <a:p>
            <a:pPr lvl="1" rtl="0">
              <a:buFont typeface="Arial" panose="020B0604020202020204" pitchFamily="34" charset="0"/>
              <a:buChar char="•"/>
            </a:pPr>
            <a:r>
              <a:rPr lang="es-419" sz="1600"/>
              <a:t>El host local envía una solicitud de eco ICMP a un host. </a:t>
            </a:r>
          </a:p>
          <a:p>
            <a:pPr lvl="1" rtl="0">
              <a:buFont typeface="Arial" panose="020B0604020202020204" pitchFamily="34" charset="0"/>
              <a:buChar char="•"/>
            </a:pPr>
            <a:r>
              <a:rPr lang="es-419" sz="1600"/>
              <a:t>Si el host se encuentra disponible, el host de destino responde con una respuesta de eco.</a:t>
            </a:r>
          </a:p>
        </p:txBody>
      </p:sp>
      <p:pic>
        <p:nvPicPr>
          <p:cNvPr id="3" name="Picture 2">
            <a:extLst>
              <a:ext uri="{FF2B5EF4-FFF2-40B4-BE49-F238E27FC236}">
                <a16:creationId xmlns:a16="http://schemas.microsoft.com/office/drawing/2014/main" id="{60678897-C92D-774A-A01F-030F0E281DB0}"/>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4572000" y="1419595"/>
            <a:ext cx="3939626" cy="2304309"/>
          </a:xfrm>
          <a:prstGeom prst="rect">
            <a:avLst/>
          </a:prstGeom>
        </p:spPr>
      </p:pic>
    </p:spTree>
    <p:custDataLst>
      <p:tags r:id="rId1"/>
    </p:custDataLst>
    <p:extLst>
      <p:ext uri="{BB962C8B-B14F-4D97-AF65-F5344CB8AC3E}">
        <p14:creationId xmlns:p14="http://schemas.microsoft.com/office/powerpoint/2010/main" val="2638466440"/>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rtl="0"/>
            <a:r>
              <a:rPr lang="es-419" sz="1600"/>
              <a:t>Mensajes ICMP</a:t>
            </a:r>
            <a:br>
              <a:rPr lang="en-US" altLang="en-US" dirty="0"/>
            </a:br>
            <a:r>
              <a:rPr lang="es-419"/>
              <a:t>Destino o servicio inalcanzable</a:t>
            </a:r>
          </a:p>
        </p:txBody>
      </p:sp>
      <p:sp>
        <p:nvSpPr>
          <p:cNvPr id="8195" name="Rectangle 6"/>
          <p:cNvSpPr>
            <a:spLocks noGrp="1" noChangeArrowheads="1"/>
          </p:cNvSpPr>
          <p:nvPr>
            <p:ph idx="1"/>
          </p:nvPr>
        </p:nvSpPr>
        <p:spPr>
          <a:xfrm>
            <a:off x="145357" y="925513"/>
            <a:ext cx="8813708" cy="985480"/>
          </a:xfrm>
        </p:spPr>
        <p:txBody>
          <a:bodyPr/>
          <a:lstStyle/>
          <a:p>
            <a:pPr rtl="0">
              <a:spcAft>
                <a:spcPts val="100"/>
              </a:spcAft>
              <a:buFont typeface="Arial" panose="020B0604020202020204" pitchFamily="34" charset="0"/>
              <a:buChar char="•"/>
            </a:pPr>
            <a:r>
              <a:rPr lang="es-419" sz="1600"/>
              <a:t>Se puede utilizar un mensaje de destino inalcanzable ICMP para notificar al origen que un destino o servicio no es accesible. </a:t>
            </a:r>
          </a:p>
          <a:p>
            <a:pPr rtl="0">
              <a:spcAft>
                <a:spcPts val="100"/>
              </a:spcAft>
              <a:buFont typeface="Arial" panose="020B0604020202020204" pitchFamily="34" charset="0"/>
              <a:buChar char="•"/>
            </a:pPr>
            <a:r>
              <a:rPr lang="es-419" sz="1600"/>
              <a:t>El mensaje ICMP incluirá un código que indica por qué no se pudo entregar el paquete.</a:t>
            </a:r>
          </a:p>
          <a:p>
            <a:pPr>
              <a:spcAft>
                <a:spcPts val="100"/>
              </a:spcAft>
              <a:buFont typeface="Arial" panose="020B0604020202020204" pitchFamily="34" charset="0"/>
              <a:buChar char="•"/>
            </a:pPr>
            <a:endParaRPr lang="en-US" dirty="0"/>
          </a:p>
        </p:txBody>
      </p:sp>
      <p:sp>
        <p:nvSpPr>
          <p:cNvPr id="9" name="Rectangle 6">
            <a:extLst>
              <a:ext uri="{FF2B5EF4-FFF2-40B4-BE49-F238E27FC236}">
                <a16:creationId xmlns:a16="http://schemas.microsoft.com/office/drawing/2014/main" id="{898E910B-FDD9-474A-9233-995BD7304EDB}"/>
              </a:ext>
            </a:extLst>
          </p:cNvPr>
          <p:cNvSpPr txBox="1">
            <a:spLocks noChangeArrowheads="1"/>
          </p:cNvSpPr>
          <p:nvPr/>
        </p:nvSpPr>
        <p:spPr bwMode="auto">
          <a:xfrm>
            <a:off x="297554" y="1939458"/>
            <a:ext cx="3734792" cy="227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rtl="0">
              <a:buNone/>
            </a:pPr>
            <a:r>
              <a:rPr lang="es-419" sz="1600" b="1"/>
              <a:t>Algunos códigos de destino inalcanzable para ICMPv4 son los siguientes:</a:t>
            </a:r>
          </a:p>
          <a:p>
            <a:pPr lvl="2" rtl="0">
              <a:buFont typeface="Arial" panose="020B0604020202020204" pitchFamily="34" charset="0"/>
              <a:buChar char="•"/>
            </a:pPr>
            <a:r>
              <a:rPr lang="es-419" sz="1400"/>
              <a:t>0: red inalcanzable</a:t>
            </a:r>
          </a:p>
          <a:p>
            <a:pPr lvl="2" rtl="0">
              <a:buFont typeface="Arial" panose="020B0604020202020204" pitchFamily="34" charset="0"/>
              <a:buChar char="•"/>
            </a:pPr>
            <a:r>
              <a:rPr lang="es-419" sz="1400"/>
              <a:t>1: host inalcanzable</a:t>
            </a:r>
          </a:p>
          <a:p>
            <a:pPr lvl="2" rtl="0">
              <a:buFont typeface="Arial" panose="020B0604020202020204" pitchFamily="34" charset="0"/>
              <a:buChar char="•"/>
            </a:pPr>
            <a:r>
              <a:rPr lang="es-419" sz="1400"/>
              <a:t>2: protocolo inalcanzable</a:t>
            </a:r>
          </a:p>
          <a:p>
            <a:pPr lvl="2" rtl="0">
              <a:buFont typeface="Arial" panose="020B0604020202020204" pitchFamily="34" charset="0"/>
              <a:buChar char="•"/>
            </a:pPr>
            <a:r>
              <a:rPr lang="es-419" sz="1400"/>
              <a:t>3: puerto inalcanzable</a:t>
            </a:r>
          </a:p>
          <a:p>
            <a:pPr>
              <a:spcAft>
                <a:spcPts val="100"/>
              </a:spcAft>
              <a:buFont typeface="Arial" panose="020B0604020202020204" pitchFamily="34" charset="0"/>
              <a:buChar char="•"/>
            </a:pPr>
            <a:endParaRPr lang="en-US" dirty="0"/>
          </a:p>
        </p:txBody>
      </p:sp>
      <p:sp>
        <p:nvSpPr>
          <p:cNvPr id="10" name="Rectangle 6">
            <a:extLst>
              <a:ext uri="{FF2B5EF4-FFF2-40B4-BE49-F238E27FC236}">
                <a16:creationId xmlns:a16="http://schemas.microsoft.com/office/drawing/2014/main" id="{6623918D-06F7-E94D-A789-9059464B1965}"/>
              </a:ext>
            </a:extLst>
          </p:cNvPr>
          <p:cNvSpPr txBox="1">
            <a:spLocks noChangeArrowheads="1"/>
          </p:cNvSpPr>
          <p:nvPr/>
        </p:nvSpPr>
        <p:spPr bwMode="auto">
          <a:xfrm>
            <a:off x="4184542" y="1911937"/>
            <a:ext cx="4876331" cy="2377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rtl="0">
              <a:buNone/>
            </a:pPr>
            <a:r>
              <a:rPr lang="es-419" sz="1600" b="1"/>
              <a:t>Algunos códigos de destino inalcanzables para ICMPv6 son los siguientes:</a:t>
            </a:r>
          </a:p>
          <a:p>
            <a:pPr lvl="2" rtl="0">
              <a:buFont typeface="Arial" panose="020B0604020202020204" pitchFamily="34" charset="0"/>
              <a:buChar char="•"/>
            </a:pPr>
            <a:r>
              <a:rPr lang="es-419" sz="1400"/>
              <a:t>0 - No hay ruta para el destino</a:t>
            </a:r>
          </a:p>
          <a:p>
            <a:pPr lvl="2" rtl="0">
              <a:buFont typeface="Arial" panose="020B0604020202020204" pitchFamily="34" charset="0"/>
              <a:buChar char="•"/>
            </a:pPr>
            <a:r>
              <a:rPr lang="es-419" sz="1400"/>
              <a:t>1 - La comunicación con el destino está prohibida administrativamente (por ejemplo, firewall)</a:t>
            </a:r>
          </a:p>
          <a:p>
            <a:pPr lvl="2" rtl="0">
              <a:buFont typeface="Arial" panose="020B0604020202020204" pitchFamily="34" charset="0"/>
              <a:buChar char="•"/>
            </a:pPr>
            <a:r>
              <a:rPr lang="es-419" sz="1400"/>
              <a:t>2 — Más allá del alcance de la dirección de origen</a:t>
            </a:r>
          </a:p>
          <a:p>
            <a:pPr lvl="2" rtl="0">
              <a:buFont typeface="Arial" panose="020B0604020202020204" pitchFamily="34" charset="0"/>
              <a:buChar char="•"/>
            </a:pPr>
            <a:r>
              <a:rPr lang="es-419" sz="1400"/>
              <a:t>3 - No se puede alcanzar la dirección</a:t>
            </a:r>
          </a:p>
          <a:p>
            <a:pPr lvl="2" rtl="0">
              <a:buFont typeface="Arial" panose="020B0604020202020204" pitchFamily="34" charset="0"/>
              <a:buChar char="•"/>
            </a:pPr>
            <a:r>
              <a:rPr lang="es-419" sz="1400"/>
              <a:t>4 – Puerto inalcanzable</a:t>
            </a:r>
          </a:p>
          <a:p>
            <a:pPr>
              <a:spcAft>
                <a:spcPts val="100"/>
              </a:spcAft>
              <a:buFont typeface="Arial" panose="020B0604020202020204" pitchFamily="34" charset="0"/>
              <a:buChar char="•"/>
            </a:pPr>
            <a:endParaRPr lang="en-US" dirty="0"/>
          </a:p>
        </p:txBody>
      </p:sp>
      <p:sp>
        <p:nvSpPr>
          <p:cNvPr id="6" name="TextBox 5">
            <a:extLst>
              <a:ext uri="{FF2B5EF4-FFF2-40B4-BE49-F238E27FC236}">
                <a16:creationId xmlns:a16="http://schemas.microsoft.com/office/drawing/2014/main" id="{7A8A4D57-5541-C14B-AAE5-49D28F7EBB1D}"/>
              </a:ext>
            </a:extLst>
          </p:cNvPr>
          <p:cNvSpPr txBox="1"/>
          <p:nvPr/>
        </p:nvSpPr>
        <p:spPr>
          <a:xfrm>
            <a:off x="889462" y="4415528"/>
            <a:ext cx="8069603" cy="307777"/>
          </a:xfrm>
          <a:prstGeom prst="rect">
            <a:avLst/>
          </a:prstGeom>
          <a:noFill/>
        </p:spPr>
        <p:txBody>
          <a:bodyPr wrap="square" rtlCol="0">
            <a:spAutoFit/>
          </a:bodyPr>
          <a:lstStyle/>
          <a:p>
            <a:pPr rtl="0"/>
            <a:r>
              <a:rPr lang="es-419" sz="1400" b="1"/>
              <a:t>Nota</a:t>
            </a:r>
            <a:r>
              <a:rPr lang="es-419" sz="1400"/>
              <a:t>: ICMPv6 tiene códigos similares pero ligeramente diferentes para mensajes de destino inalcanzable</a:t>
            </a:r>
            <a:r>
              <a:rPr lang="es-419" sz="1200"/>
              <a:t>.</a:t>
            </a:r>
          </a:p>
        </p:txBody>
      </p:sp>
    </p:spTree>
    <p:custDataLst>
      <p:tags r:id="rId1"/>
    </p:custDataLst>
    <p:extLst>
      <p:ext uri="{BB962C8B-B14F-4D97-AF65-F5344CB8AC3E}">
        <p14:creationId xmlns:p14="http://schemas.microsoft.com/office/powerpoint/2010/main" val="411678066"/>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 </a:t>
            </a:r>
            <a:br>
              <a:rPr lang="en-US" altLang="en-US" sz="1600" dirty="0"/>
            </a:br>
            <a:r>
              <a:rPr lang="es-419"/>
              <a:t>Tiempo excedido</a:t>
            </a:r>
          </a:p>
        </p:txBody>
      </p:sp>
      <p:sp>
        <p:nvSpPr>
          <p:cNvPr id="8195" name="Rectangle 2"/>
          <p:cNvSpPr>
            <a:spLocks noGrp="1" noChangeArrowheads="1"/>
          </p:cNvSpPr>
          <p:nvPr>
            <p:ph idx="1"/>
          </p:nvPr>
        </p:nvSpPr>
        <p:spPr>
          <a:xfrm>
            <a:off x="145356" y="823049"/>
            <a:ext cx="8782744" cy="1385895"/>
          </a:xfrm>
        </p:spPr>
        <p:txBody>
          <a:bodyPr/>
          <a:lstStyle/>
          <a:p>
            <a:pPr rtl="0">
              <a:buFont typeface="Arial" panose="020B0604020202020204" pitchFamily="34" charset="0"/>
              <a:buChar char="•"/>
            </a:pPr>
            <a:r>
              <a:rPr lang="es-419" sz="1600"/>
              <a:t>Cuando el campo Tiempo de vida (TTL) de un paquete se reduce a 0, se enviará un mensaje ICMPv4 Tiempo Excedido al host de origen. </a:t>
            </a:r>
          </a:p>
          <a:p>
            <a:pPr rtl="0">
              <a:buFont typeface="Arial" panose="020B0604020202020204" pitchFamily="34" charset="0"/>
              <a:buChar char="•"/>
            </a:pPr>
            <a:r>
              <a:rPr lang="es-419" sz="1600"/>
              <a:t>ICMPv6 también envía un mensaje de tiempo excedido. En lugar del campo TTL de IPv4, ICMPv6 usa el campo Límite de salto de IPv6 para determinar si el paquete ha expirado.</a:t>
            </a:r>
          </a:p>
          <a:p>
            <a:pPr>
              <a:buFont typeface="Arial" panose="020B0604020202020204" pitchFamily="34" charset="0"/>
              <a:buChar char="•"/>
            </a:pPr>
            <a:endParaRPr lang="en-US" dirty="0"/>
          </a:p>
        </p:txBody>
      </p:sp>
      <p:sp>
        <p:nvSpPr>
          <p:cNvPr id="2" name="TextBox 1">
            <a:extLst>
              <a:ext uri="{FF2B5EF4-FFF2-40B4-BE49-F238E27FC236}">
                <a16:creationId xmlns:a16="http://schemas.microsoft.com/office/drawing/2014/main" id="{9BC67C86-5F9A-0548-880C-0DE826966352}"/>
              </a:ext>
            </a:extLst>
          </p:cNvPr>
          <p:cNvSpPr txBox="1"/>
          <p:nvPr/>
        </p:nvSpPr>
        <p:spPr>
          <a:xfrm>
            <a:off x="748145" y="4156365"/>
            <a:ext cx="8395855" cy="323165"/>
          </a:xfrm>
          <a:prstGeom prst="rect">
            <a:avLst/>
          </a:prstGeom>
          <a:noFill/>
        </p:spPr>
        <p:txBody>
          <a:bodyPr wrap="square" rtlCol="0">
            <a:spAutoFit/>
          </a:bodyPr>
          <a:lstStyle/>
          <a:p>
            <a:pPr rtl="0"/>
            <a:r>
              <a:rPr lang="es-419" sz="1500" b="1"/>
              <a:t>Nota</a:t>
            </a:r>
            <a:r>
              <a:rPr lang="es-419" sz="1500"/>
              <a:t>: Los mensajes de tiempo excedido son utilizados por la herramienta </a:t>
            </a:r>
            <a:r>
              <a:rPr lang="es-419" sz="1500" b="1"/>
              <a:t>traceroute</a:t>
            </a:r>
            <a:r>
              <a:rPr lang="es-419" sz="1500"/>
              <a:t>.</a:t>
            </a:r>
          </a:p>
        </p:txBody>
      </p:sp>
      <p:pic>
        <p:nvPicPr>
          <p:cNvPr id="3" name="Picture 2">
            <a:extLst>
              <a:ext uri="{FF2B5EF4-FFF2-40B4-BE49-F238E27FC236}">
                <a16:creationId xmlns:a16="http://schemas.microsoft.com/office/drawing/2014/main" id="{39DB6FF1-3B75-884A-98F7-AAA4EC10694C}"/>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2299541" y="2330681"/>
            <a:ext cx="4544918" cy="1385894"/>
          </a:xfrm>
          <a:prstGeom prst="rect">
            <a:avLst/>
          </a:prstGeom>
        </p:spPr>
      </p:pic>
    </p:spTree>
    <p:custDataLst>
      <p:tags r:id="rId1"/>
    </p:custDataLst>
    <p:extLst>
      <p:ext uri="{BB962C8B-B14F-4D97-AF65-F5344CB8AC3E}">
        <p14:creationId xmlns:p14="http://schemas.microsoft.com/office/powerpoint/2010/main" val="2942420759"/>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a:t>
            </a:r>
            <a:br>
              <a:rPr lang="en-US" altLang="en-US" dirty="0"/>
            </a:br>
            <a:r>
              <a:rPr lang="es-419"/>
              <a:t>Mensajes ICMPv6</a:t>
            </a:r>
          </a:p>
        </p:txBody>
      </p:sp>
      <p:sp>
        <p:nvSpPr>
          <p:cNvPr id="8195" name="Rectangle 2"/>
          <p:cNvSpPr>
            <a:spLocks noGrp="1" noChangeArrowheads="1"/>
          </p:cNvSpPr>
          <p:nvPr>
            <p:ph idx="1"/>
          </p:nvPr>
        </p:nvSpPr>
        <p:spPr>
          <a:xfrm>
            <a:off x="145357" y="823049"/>
            <a:ext cx="8710408" cy="757551"/>
          </a:xfrm>
        </p:spPr>
        <p:txBody>
          <a:bodyPr/>
          <a:lstStyle/>
          <a:p>
            <a:pPr marL="0" indent="0" rtl="0">
              <a:buNone/>
            </a:pPr>
            <a:r>
              <a:rPr lang="es-419"/>
              <a:t>ICMPv6 tiene nuevas características y funcionalidad mejorada que no se encuentra en ICMPv4, incluyendo cuatro nuevos protocolos como parte del protocolo de detección de vecinos (ND o NDP).</a:t>
            </a:r>
          </a:p>
          <a:p>
            <a:pPr marL="0" indent="0">
              <a:buNone/>
            </a:pPr>
            <a:endParaRPr lang="en-US" dirty="0"/>
          </a:p>
          <a:p>
            <a:pPr>
              <a:buFont typeface="Arial" panose="020B0604020202020204" pitchFamily="34" charset="0"/>
              <a:buChar char="•"/>
            </a:pPr>
            <a:endParaRPr lang="en-US" dirty="0"/>
          </a:p>
          <a:p>
            <a:endParaRPr lang="en-US" dirty="0"/>
          </a:p>
        </p:txBody>
      </p:sp>
      <p:sp>
        <p:nvSpPr>
          <p:cNvPr id="6" name="Rectangle 2">
            <a:extLst>
              <a:ext uri="{FF2B5EF4-FFF2-40B4-BE49-F238E27FC236}">
                <a16:creationId xmlns:a16="http://schemas.microsoft.com/office/drawing/2014/main" id="{2F976EBF-CEA6-F248-A55E-CBB97E032AE8}"/>
              </a:ext>
            </a:extLst>
          </p:cNvPr>
          <p:cNvSpPr txBox="1">
            <a:spLocks noChangeArrowheads="1"/>
          </p:cNvSpPr>
          <p:nvPr/>
        </p:nvSpPr>
        <p:spPr bwMode="auto">
          <a:xfrm>
            <a:off x="348557" y="1751418"/>
            <a:ext cx="4045643" cy="1818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rtl="0">
              <a:buNone/>
            </a:pPr>
            <a:r>
              <a:rPr lang="es-419"/>
              <a:t>Los mensajes entre un router IPv6 y un dispositivo IPv6, incluida la asignación dinámica de direcciones, son los siguientes:</a:t>
            </a:r>
          </a:p>
          <a:p>
            <a:pPr lvl="1" rtl="0">
              <a:buFont typeface="Arial" panose="020B0604020202020204" pitchFamily="34" charset="0"/>
              <a:buChar char="•"/>
            </a:pPr>
            <a:r>
              <a:rPr lang="es-419" sz="1600"/>
              <a:t>Mensaje de solicitud de router (RS)</a:t>
            </a:r>
          </a:p>
          <a:p>
            <a:pPr lvl="1" rtl="0">
              <a:buFont typeface="Arial" panose="020B0604020202020204" pitchFamily="34" charset="0"/>
              <a:buChar char="•"/>
            </a:pPr>
            <a:r>
              <a:rPr lang="es-419" sz="1600"/>
              <a:t>Mensaje de anuncio de router (RA)</a:t>
            </a:r>
          </a:p>
          <a:p>
            <a:pPr marL="0" indent="0">
              <a:buNone/>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p:txBody>
      </p:sp>
      <p:sp>
        <p:nvSpPr>
          <p:cNvPr id="7" name="Rectangle 2">
            <a:extLst>
              <a:ext uri="{FF2B5EF4-FFF2-40B4-BE49-F238E27FC236}">
                <a16:creationId xmlns:a16="http://schemas.microsoft.com/office/drawing/2014/main" id="{78E5DCA0-41BC-AC43-99C0-191FE281CB7B}"/>
              </a:ext>
            </a:extLst>
          </p:cNvPr>
          <p:cNvSpPr txBox="1">
            <a:spLocks noChangeArrowheads="1"/>
          </p:cNvSpPr>
          <p:nvPr/>
        </p:nvSpPr>
        <p:spPr bwMode="auto">
          <a:xfrm>
            <a:off x="4749802" y="1757246"/>
            <a:ext cx="4248843" cy="1842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rtl="0">
              <a:buNone/>
            </a:pPr>
            <a:r>
              <a:rPr lang="es-419"/>
              <a:t>Los mensajes entre dispositivos IPv6, incluida la detección de direcciones duplicadas y la resolución de direcciones, son los siguientes:</a:t>
            </a:r>
          </a:p>
          <a:p>
            <a:pPr lvl="1" rtl="0">
              <a:buFont typeface="Arial" panose="020B0604020202020204" pitchFamily="34" charset="0"/>
              <a:buChar char="•"/>
            </a:pPr>
            <a:r>
              <a:rPr lang="es-419" sz="1600"/>
              <a:t>Mensaje de solicitud de vecino (NS)</a:t>
            </a:r>
          </a:p>
          <a:p>
            <a:pPr lvl="1" rtl="0">
              <a:buFont typeface="Arial" panose="020B0604020202020204" pitchFamily="34" charset="0"/>
              <a:buChar char="•"/>
            </a:pPr>
            <a:r>
              <a:rPr lang="es-419" sz="1600"/>
              <a:t>Mensaje de anuncio de vecino (NA)</a:t>
            </a:r>
          </a:p>
          <a:p>
            <a:pPr>
              <a:buFont typeface="Arial" panose="020B0604020202020204" pitchFamily="34" charset="0"/>
              <a:buChar char="•"/>
            </a:pPr>
            <a:endParaRPr lang="en-US" dirty="0"/>
          </a:p>
          <a:p>
            <a:pPr>
              <a:buFont typeface="Arial" panose="020B0604020202020204" pitchFamily="34" charset="0"/>
              <a:buChar char="•"/>
            </a:pPr>
            <a:endParaRPr lang="en-US" dirty="0"/>
          </a:p>
          <a:p>
            <a:endParaRPr lang="en-US" dirty="0"/>
          </a:p>
        </p:txBody>
      </p:sp>
      <p:sp>
        <p:nvSpPr>
          <p:cNvPr id="3" name="TextBox 2">
            <a:extLst>
              <a:ext uri="{FF2B5EF4-FFF2-40B4-BE49-F238E27FC236}">
                <a16:creationId xmlns:a16="http://schemas.microsoft.com/office/drawing/2014/main" id="{3CDF6FA9-ACBC-0A4F-A48F-82FD98FFD73C}"/>
              </a:ext>
            </a:extLst>
          </p:cNvPr>
          <p:cNvSpPr txBox="1"/>
          <p:nvPr/>
        </p:nvSpPr>
        <p:spPr>
          <a:xfrm>
            <a:off x="532015" y="3807746"/>
            <a:ext cx="8190058" cy="523220"/>
          </a:xfrm>
          <a:prstGeom prst="rect">
            <a:avLst/>
          </a:prstGeom>
          <a:noFill/>
        </p:spPr>
        <p:txBody>
          <a:bodyPr wrap="square" rtlCol="0">
            <a:spAutoFit/>
          </a:bodyPr>
          <a:lstStyle/>
          <a:p>
            <a:pPr rtl="0"/>
            <a:r>
              <a:rPr lang="es-419" sz="1400" b="1"/>
              <a:t>Nota</a:t>
            </a:r>
            <a:r>
              <a:rPr lang="es-419" sz="1400"/>
              <a:t>: ICMPv6 ND también incluye el mensaje de redireccionamiento, que tiene una función similar al mensaje de redireccionamiento utilizado en ICMPv4.</a:t>
            </a:r>
          </a:p>
        </p:txBody>
      </p:sp>
    </p:spTree>
    <p:custDataLst>
      <p:tags r:id="rId1"/>
    </p:custDataLst>
    <p:extLst>
      <p:ext uri="{BB962C8B-B14F-4D97-AF65-F5344CB8AC3E}">
        <p14:creationId xmlns:p14="http://schemas.microsoft.com/office/powerpoint/2010/main" val="314716202"/>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 </a:t>
            </a:r>
            <a:br>
              <a:rPr lang="en-US" altLang="en-US" dirty="0"/>
            </a:br>
            <a:r>
              <a:rPr lang="es-419"/>
              <a:t>Mensajes ICMPv6 (cont.) </a:t>
            </a:r>
          </a:p>
        </p:txBody>
      </p:sp>
      <p:sp>
        <p:nvSpPr>
          <p:cNvPr id="8195" name="Rectangle 2"/>
          <p:cNvSpPr>
            <a:spLocks noGrp="1" noChangeArrowheads="1"/>
          </p:cNvSpPr>
          <p:nvPr>
            <p:ph idx="1"/>
          </p:nvPr>
        </p:nvSpPr>
        <p:spPr>
          <a:xfrm>
            <a:off x="145357" y="823049"/>
            <a:ext cx="4157661" cy="3660051"/>
          </a:xfrm>
        </p:spPr>
        <p:txBody>
          <a:bodyPr/>
          <a:lstStyle/>
          <a:p>
            <a:pPr rtl="0">
              <a:buFont typeface="Arial" panose="020B0604020202020204" pitchFamily="34" charset="0"/>
              <a:buChar char="•"/>
            </a:pPr>
            <a:r>
              <a:rPr lang="es-419"/>
              <a:t>Los routers habilitados para IPv6 envían mensajes de RA cada 200 segundos para proporcionar información de direccionamiento a los hosts habilitados para IPv6.</a:t>
            </a:r>
          </a:p>
          <a:p>
            <a:pPr rtl="0">
              <a:buFont typeface="Arial" panose="020B0604020202020204" pitchFamily="34" charset="0"/>
              <a:buChar char="•"/>
            </a:pPr>
            <a:r>
              <a:rPr lang="es-419"/>
              <a:t>El mensaje RA puede incluir información de direccionamiento para el host, como el prefijo, la longitud del prefijo, la dirección DNS y el nombre de dominio. </a:t>
            </a:r>
          </a:p>
          <a:p>
            <a:pPr rtl="0">
              <a:buFont typeface="Arial" panose="020B0604020202020204" pitchFamily="34" charset="0"/>
              <a:buChar char="•"/>
            </a:pPr>
            <a:r>
              <a:rPr lang="es-419"/>
              <a:t>Un host que utiliza la Configuración automática de direcciones sin estado (SLAAC) establecerá su puerta de enlace predeterminada en la dirección de enlace local del router que envió el RA.</a:t>
            </a:r>
          </a:p>
          <a:p>
            <a:endParaRPr lang="en-US" dirty="0"/>
          </a:p>
        </p:txBody>
      </p:sp>
      <p:pic>
        <p:nvPicPr>
          <p:cNvPr id="4" name="Picture 3">
            <a:extLst>
              <a:ext uri="{FF2B5EF4-FFF2-40B4-BE49-F238E27FC236}">
                <a16:creationId xmlns:a16="http://schemas.microsoft.com/office/drawing/2014/main" id="{E905CC86-95BA-E54C-A71A-BFD4BA290D63}"/>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303018" y="1510074"/>
            <a:ext cx="4514531" cy="2286000"/>
          </a:xfrm>
          <a:prstGeom prst="rect">
            <a:avLst/>
          </a:prstGeom>
        </p:spPr>
      </p:pic>
    </p:spTree>
    <p:custDataLst>
      <p:tags r:id="rId1"/>
    </p:custDataLst>
    <p:extLst>
      <p:ext uri="{BB962C8B-B14F-4D97-AF65-F5344CB8AC3E}">
        <p14:creationId xmlns:p14="http://schemas.microsoft.com/office/powerpoint/2010/main" val="1134625139"/>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 </a:t>
            </a:r>
            <a:br>
              <a:rPr lang="en-US" altLang="en-US" dirty="0"/>
            </a:br>
            <a:r>
              <a:rPr lang="es-419"/>
              <a:t>Mensajes ICMPv6 (cont.) </a:t>
            </a:r>
          </a:p>
        </p:txBody>
      </p:sp>
      <p:sp>
        <p:nvSpPr>
          <p:cNvPr id="8195" name="Rectangle 2"/>
          <p:cNvSpPr>
            <a:spLocks noGrp="1" noChangeArrowheads="1"/>
          </p:cNvSpPr>
          <p:nvPr>
            <p:ph idx="1"/>
          </p:nvPr>
        </p:nvSpPr>
        <p:spPr>
          <a:xfrm>
            <a:off x="145357" y="823049"/>
            <a:ext cx="4157661" cy="3799751"/>
          </a:xfrm>
        </p:spPr>
        <p:txBody>
          <a:bodyPr/>
          <a:lstStyle/>
          <a:p>
            <a:pPr rtl="0">
              <a:buFont typeface="Arial" panose="020B0604020202020204" pitchFamily="34" charset="0"/>
              <a:buChar char="•"/>
            </a:pPr>
            <a:r>
              <a:rPr lang="es-419"/>
              <a:t>Un router habilitado para IPv6 también enviará un mensaje RA en respuesta a un mensaje RS. </a:t>
            </a:r>
          </a:p>
          <a:p>
            <a:pPr rtl="0">
              <a:buFont typeface="Arial" panose="020B0604020202020204" pitchFamily="34" charset="0"/>
              <a:buChar char="•"/>
            </a:pPr>
            <a:r>
              <a:rPr lang="es-419"/>
              <a:t>En la figura, PC1 envía un mensaje RS para determinar cómo recibir dinámicamente su información de dirección IPv6. </a:t>
            </a:r>
          </a:p>
          <a:p>
            <a:pPr lvl="2" rtl="0"/>
            <a:r>
              <a:rPr lang="es-419"/>
              <a:t>R1 responde a la RS con un mensaje de RA.</a:t>
            </a:r>
          </a:p>
          <a:p>
            <a:pPr lvl="2" rtl="0"/>
            <a:r>
              <a:rPr lang="es-419"/>
              <a:t>PC1 envía un mensaje RS, «Hola, acabo de arrancar. ¿Hay un router IPv6 en la red? Necesito saber cómo obtener la información de mi dirección IPv6 de forma dinámica».</a:t>
            </a:r>
          </a:p>
          <a:p>
            <a:pPr lvl="2" rtl="0"/>
            <a:r>
              <a:rPr lang="es-419"/>
              <a:t>R1 responde con un mensaje de RA. «Hola a todos los dispositivos habilitados para IPv6. Soy R1 y puedes usar SLAAC para crear una dirección de unidifusión global IPv6. El prefijo es 2001:db8:acad:1: :/64. Por cierto, use mi dirección local de enlace fe80: :1 como su puerta de enlace predeterminada. «</a:t>
            </a:r>
          </a:p>
          <a:p>
            <a:endParaRPr lang="en-US" dirty="0"/>
          </a:p>
        </p:txBody>
      </p:sp>
      <p:pic>
        <p:nvPicPr>
          <p:cNvPr id="3" name="Picture 2">
            <a:extLst>
              <a:ext uri="{FF2B5EF4-FFF2-40B4-BE49-F238E27FC236}">
                <a16:creationId xmlns:a16="http://schemas.microsoft.com/office/drawing/2014/main" id="{7DAC9102-1918-5743-B869-C62CD1469B2B}"/>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72000" y="1352586"/>
            <a:ext cx="4157661" cy="2438328"/>
          </a:xfrm>
          <a:prstGeom prst="rect">
            <a:avLst/>
          </a:prstGeom>
        </p:spPr>
      </p:pic>
    </p:spTree>
    <p:custDataLst>
      <p:tags r:id="rId1"/>
    </p:custDataLst>
    <p:extLst>
      <p:ext uri="{BB962C8B-B14F-4D97-AF65-F5344CB8AC3E}">
        <p14:creationId xmlns:p14="http://schemas.microsoft.com/office/powerpoint/2010/main" val="2313983642"/>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33"/>
          <p:cNvSpPr>
            <a:spLocks noGrp="1" noChangeArrowheads="1"/>
          </p:cNvSpPr>
          <p:nvPr>
            <p:ph type="title"/>
          </p:nvPr>
        </p:nvSpPr>
        <p:spPr>
          <a:xfrm>
            <a:off x="1" y="50629"/>
            <a:ext cx="9144000" cy="757551"/>
          </a:xfrm>
        </p:spPr>
        <p:txBody>
          <a:bodyPr/>
          <a:lstStyle/>
          <a:p>
            <a:pPr rtl="0"/>
            <a:r>
              <a:rPr lang="es-419"/>
              <a:t>Materiales del instructor – Módulo 13: Guía de planificación.</a:t>
            </a:r>
          </a:p>
        </p:txBody>
      </p:sp>
      <p:sp>
        <p:nvSpPr>
          <p:cNvPr id="2" name="Content Placeholder 1">
            <a:extLst>
              <a:ext uri="{FF2B5EF4-FFF2-40B4-BE49-F238E27FC236}">
                <a16:creationId xmlns:a16="http://schemas.microsoft.com/office/drawing/2014/main" id="{69142AA6-DB6D-47A4-A3ED-81E849BCED40}"/>
              </a:ext>
            </a:extLst>
          </p:cNvPr>
          <p:cNvSpPr>
            <a:spLocks noGrp="1"/>
          </p:cNvSpPr>
          <p:nvPr>
            <p:ph idx="1"/>
          </p:nvPr>
        </p:nvSpPr>
        <p:spPr/>
        <p:txBody>
          <a:bodyPr/>
          <a:lstStyle/>
          <a:p>
            <a:pPr marL="0" indent="0" rtl="0">
              <a:buNone/>
            </a:pPr>
            <a:r>
              <a:rPr lang="es-419"/>
              <a:t>Esta presentación en PowerPoint se divide en dos partes:</a:t>
            </a:r>
          </a:p>
          <a:p>
            <a:pPr rtl="0">
              <a:buFont typeface="Arial" panose="020B0604020202020204" pitchFamily="34" charset="0"/>
              <a:buChar char="•"/>
            </a:pPr>
            <a:r>
              <a:rPr lang="es-419"/>
              <a:t>Guía de planificación para el instructor</a:t>
            </a:r>
          </a:p>
          <a:p>
            <a:pPr lvl="1" rtl="0">
              <a:buFont typeface="Arial" panose="020B0604020202020204" pitchFamily="34" charset="0"/>
              <a:buChar char="•"/>
            </a:pPr>
            <a:r>
              <a:rPr lang="es-419"/>
              <a:t>Información para ayudarlo a familiarizarse con el módulo.</a:t>
            </a:r>
          </a:p>
          <a:p>
            <a:pPr lvl="1" rtl="0">
              <a:buFont typeface="Arial" panose="020B0604020202020204" pitchFamily="34" charset="0"/>
              <a:buChar char="•"/>
            </a:pPr>
            <a:r>
              <a:rPr lang="es-419"/>
              <a:t>Ayuda didáctica</a:t>
            </a:r>
          </a:p>
          <a:p>
            <a:pPr rtl="0">
              <a:buFont typeface="Arial" panose="020B0604020202020204" pitchFamily="34" charset="0"/>
              <a:buChar char="•"/>
            </a:pPr>
            <a:r>
              <a:rPr lang="es-419"/>
              <a:t>Presentación de la clase del instructor</a:t>
            </a:r>
          </a:p>
          <a:p>
            <a:pPr lvl="1" rtl="0"/>
            <a:r>
              <a:rPr lang="es-419"/>
              <a:t>Diapositivas opcionales que puede utilizar en el aula</a:t>
            </a:r>
          </a:p>
          <a:p>
            <a:pPr lvl="1" rtl="0"/>
            <a:r>
              <a:rPr lang="es-419"/>
              <a:t>Comienza en la diapositiva n.º 10</a:t>
            </a:r>
          </a:p>
          <a:p>
            <a:pPr marL="142875" lvl="1" indent="0" algn="ctr" rtl="0">
              <a:buNone/>
            </a:pPr>
            <a:r>
              <a:rPr lang="es-419" sz="1600" b="1"/>
              <a:t>Nota</a:t>
            </a:r>
            <a:r>
              <a:rPr lang="es-419" sz="1600"/>
              <a:t>: Elimine la Guía de Planificación de esta presentación antes de compartirla con otras personas.</a:t>
            </a:r>
          </a:p>
          <a:p>
            <a:pPr marL="0" indent="0" rtl="0">
              <a:buNone/>
            </a:pPr>
            <a:r>
              <a:rPr lang="es-419" sz="1600" b="1">
                <a:solidFill>
                  <a:schemeClr val="accent4"/>
                </a:solidFill>
              </a:rPr>
              <a:t>Para obtener ayuda adicional y recursos, diríjase a la página principal del Instructor y a los Recursos del curso. También puede visitar el sitio de desarrollo profesional en netacad.com, la página oficial de Facebook de Cisco Networking Academy o el grupo de Facebook exclusivo para instructores.</a:t>
            </a:r>
          </a:p>
          <a:p>
            <a:pPr marL="0" indent="0">
              <a:buNone/>
            </a:pPr>
            <a:endParaRPr lang="en-US" dirty="0"/>
          </a:p>
        </p:txBody>
      </p:sp>
    </p:spTree>
    <p:custDataLst>
      <p:tags r:id="rId1"/>
    </p:custDataLst>
    <p:extLst>
      <p:ext uri="{BB962C8B-B14F-4D97-AF65-F5344CB8AC3E}">
        <p14:creationId xmlns:p14="http://schemas.microsoft.com/office/powerpoint/2010/main" val="3599581950"/>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 </a:t>
            </a:r>
            <a:br>
              <a:rPr lang="en-US" altLang="en-US" dirty="0"/>
            </a:br>
            <a:r>
              <a:rPr lang="es-419"/>
              <a:t>Mensajes ICMPv6 (cont.) </a:t>
            </a:r>
          </a:p>
        </p:txBody>
      </p:sp>
      <p:sp>
        <p:nvSpPr>
          <p:cNvPr id="8195" name="Rectangle 2"/>
          <p:cNvSpPr>
            <a:spLocks noGrp="1" noChangeArrowheads="1"/>
          </p:cNvSpPr>
          <p:nvPr>
            <p:ph idx="1"/>
          </p:nvPr>
        </p:nvSpPr>
        <p:spPr>
          <a:xfrm>
            <a:off x="145357" y="823049"/>
            <a:ext cx="4157661" cy="3660051"/>
          </a:xfrm>
        </p:spPr>
        <p:txBody>
          <a:bodyPr/>
          <a:lstStyle/>
          <a:p>
            <a:pPr rtl="0">
              <a:buFont typeface="Arial" panose="020B0604020202020204" pitchFamily="34" charset="0"/>
              <a:buChar char="•"/>
            </a:pPr>
            <a:r>
              <a:rPr lang="es-419"/>
              <a:t>Un dispositivo asignado a una unidifusión IPv6 global o dirección unidifusión local de vínculo puede realizar la detección de direcciones duplicadas (DAD) para asegurarse de que la dirección IPv6 es única. </a:t>
            </a:r>
          </a:p>
          <a:p>
            <a:pPr rtl="0">
              <a:buFont typeface="Arial" panose="020B0604020202020204" pitchFamily="34" charset="0"/>
              <a:buChar char="•"/>
            </a:pPr>
            <a:r>
              <a:rPr lang="es-419"/>
              <a:t>Para verificar la unicidad de una dirección, el dispositivo enviará un mensaje NS con su propia dirección IPv6 como la dirección IPv6 objetivo.</a:t>
            </a:r>
          </a:p>
          <a:p>
            <a:pPr rtl="0">
              <a:buFont typeface="Arial" panose="020B0604020202020204" pitchFamily="34" charset="0"/>
              <a:buChar char="•"/>
            </a:pPr>
            <a:r>
              <a:rPr lang="es-419"/>
              <a:t>Si otro dispositivo en la red tiene esta dirección, responderá con un mensaje de NA notificando al dispositivo emisor que la dirección está en uso. </a:t>
            </a:r>
          </a:p>
        </p:txBody>
      </p:sp>
      <p:sp>
        <p:nvSpPr>
          <p:cNvPr id="3" name="TextBox 2">
            <a:extLst>
              <a:ext uri="{FF2B5EF4-FFF2-40B4-BE49-F238E27FC236}">
                <a16:creationId xmlns:a16="http://schemas.microsoft.com/office/drawing/2014/main" id="{1C3CDF41-F219-924C-95C4-B899980D12C5}"/>
              </a:ext>
            </a:extLst>
          </p:cNvPr>
          <p:cNvSpPr txBox="1"/>
          <p:nvPr/>
        </p:nvSpPr>
        <p:spPr>
          <a:xfrm>
            <a:off x="4604396" y="3461804"/>
            <a:ext cx="4157660" cy="830997"/>
          </a:xfrm>
          <a:prstGeom prst="rect">
            <a:avLst/>
          </a:prstGeom>
          <a:noFill/>
        </p:spPr>
        <p:txBody>
          <a:bodyPr wrap="square" rtlCol="0">
            <a:spAutoFit/>
          </a:bodyPr>
          <a:lstStyle/>
          <a:p>
            <a:pPr rtl="0"/>
            <a:r>
              <a:rPr lang="es-419" sz="1600" b="1">
                <a:solidFill>
                  <a:srgbClr val="000000"/>
                </a:solidFill>
              </a:rPr>
              <a:t>Nota</a:t>
            </a:r>
            <a:r>
              <a:rPr lang="es-419" sz="1600">
                <a:solidFill>
                  <a:srgbClr val="000000"/>
                </a:solidFill>
              </a:rPr>
              <a:t>:No se requiere DAD, pero RFC 4861 recomienda que DAD se realice en direcciones unicast.</a:t>
            </a:r>
          </a:p>
        </p:txBody>
      </p:sp>
      <p:pic>
        <p:nvPicPr>
          <p:cNvPr id="4" name="Picture 3">
            <a:extLst>
              <a:ext uri="{FF2B5EF4-FFF2-40B4-BE49-F238E27FC236}">
                <a16:creationId xmlns:a16="http://schemas.microsoft.com/office/drawing/2014/main" id="{A2B839F5-37AA-4C48-B2FB-8047C0AB6D3B}"/>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72000" y="945822"/>
            <a:ext cx="4157660" cy="1707252"/>
          </a:xfrm>
          <a:prstGeom prst="rect">
            <a:avLst/>
          </a:prstGeom>
        </p:spPr>
      </p:pic>
    </p:spTree>
    <p:custDataLst>
      <p:tags r:id="rId1"/>
    </p:custDataLst>
    <p:extLst>
      <p:ext uri="{BB962C8B-B14F-4D97-AF65-F5344CB8AC3E}">
        <p14:creationId xmlns:p14="http://schemas.microsoft.com/office/powerpoint/2010/main" val="2336605895"/>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rtl="0"/>
            <a:r>
              <a:rPr lang="es-419" sz="1600"/>
              <a:t>Mensajes ICMP </a:t>
            </a:r>
            <a:br>
              <a:rPr lang="en-US" altLang="en-US" dirty="0"/>
            </a:br>
            <a:r>
              <a:rPr lang="es-419"/>
              <a:t>Mensajes ICMPv6 (cont.) </a:t>
            </a:r>
          </a:p>
        </p:txBody>
      </p:sp>
      <p:sp>
        <p:nvSpPr>
          <p:cNvPr id="8195" name="Rectangle 2"/>
          <p:cNvSpPr>
            <a:spLocks noGrp="1" noChangeArrowheads="1"/>
          </p:cNvSpPr>
          <p:nvPr>
            <p:ph idx="1"/>
          </p:nvPr>
        </p:nvSpPr>
        <p:spPr>
          <a:xfrm>
            <a:off x="145357" y="823049"/>
            <a:ext cx="4157661" cy="3660051"/>
          </a:xfrm>
        </p:spPr>
        <p:txBody>
          <a:bodyPr/>
          <a:lstStyle/>
          <a:p>
            <a:pPr rtl="0">
              <a:buFont typeface="Arial" panose="020B0604020202020204" pitchFamily="34" charset="0"/>
              <a:buChar char="•"/>
            </a:pPr>
            <a:r>
              <a:rPr lang="es-419" sz="1600"/>
              <a:t>Para determinar la dirección MAC del destino, el dispositivo envía un mensaje de NS a la dirección de nodo solicitado. </a:t>
            </a:r>
          </a:p>
          <a:p>
            <a:pPr rtl="0">
              <a:buFont typeface="Arial" panose="020B0604020202020204" pitchFamily="34" charset="0"/>
              <a:buChar char="•"/>
            </a:pPr>
            <a:r>
              <a:rPr lang="es-419" sz="1600"/>
              <a:t>El mensaje incluye la dirección IPv6 conocida (objetivo). El dispositivo que se destinó a la dirección IPv6 responde con un mensaje NA que contiene la dirección MAC de Ethernet.</a:t>
            </a:r>
          </a:p>
          <a:p>
            <a:pPr rtl="0">
              <a:buFont typeface="Arial" panose="020B0604020202020204" pitchFamily="34" charset="0"/>
              <a:buChar char="•"/>
            </a:pPr>
            <a:r>
              <a:rPr lang="es-419" sz="1600"/>
              <a:t>En la figura, R1 envía un mensaje NS a 2001:db8:acad:1: :10 pidiendo su dirección MAC. </a:t>
            </a:r>
          </a:p>
        </p:txBody>
      </p:sp>
      <p:pic>
        <p:nvPicPr>
          <p:cNvPr id="3" name="Picture 2">
            <a:extLst>
              <a:ext uri="{FF2B5EF4-FFF2-40B4-BE49-F238E27FC236}">
                <a16:creationId xmlns:a16="http://schemas.microsoft.com/office/drawing/2014/main" id="{EA79D8D0-E3FE-FD45-A338-76F4B075197F}"/>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72000" y="1428750"/>
            <a:ext cx="4444211" cy="2286000"/>
          </a:xfrm>
          <a:prstGeom prst="rect">
            <a:avLst/>
          </a:prstGeom>
        </p:spPr>
      </p:pic>
    </p:spTree>
    <p:custDataLst>
      <p:tags r:id="rId1"/>
    </p:custDataLst>
    <p:extLst>
      <p:ext uri="{BB962C8B-B14F-4D97-AF65-F5344CB8AC3E}">
        <p14:creationId xmlns:p14="http://schemas.microsoft.com/office/powerpoint/2010/main" val="1061525065"/>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88160"/>
            <a:ext cx="8231464" cy="929640"/>
          </a:xfrm>
        </p:spPr>
        <p:txBody>
          <a:bodyPr/>
          <a:lstStyle/>
          <a:p>
            <a:pPr rtl="0"/>
            <a:r>
              <a:rPr lang="es-419" sz="4000">
                <a:solidFill>
                  <a:schemeClr val="accent5">
                    <a:lumMod val="40000"/>
                    <a:lumOff val="60000"/>
                  </a:schemeClr>
                </a:solidFill>
              </a:rPr>
              <a:t>13.2 Pruebas de ping y traceroute</a:t>
            </a:r>
          </a:p>
        </p:txBody>
      </p:sp>
    </p:spTree>
    <p:custDataLst>
      <p:tags r:id="rId1"/>
    </p:custDataLst>
    <p:extLst>
      <p:ext uri="{BB962C8B-B14F-4D97-AF65-F5344CB8AC3E}">
        <p14:creationId xmlns:p14="http://schemas.microsoft.com/office/powerpoint/2010/main" val="3488985433"/>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rtl="0"/>
            <a:r>
              <a:rPr lang="es-419" sz="1600"/>
              <a:t>Pruebas de Ping y Traceroute</a:t>
            </a:r>
            <a:br>
              <a:rPr lang="en-US" altLang="en-US" dirty="0"/>
            </a:br>
            <a:r>
              <a:rPr lang="es-419"/>
              <a:t>Ping — Prueba de conectividad</a:t>
            </a:r>
          </a:p>
        </p:txBody>
      </p:sp>
      <p:sp>
        <p:nvSpPr>
          <p:cNvPr id="8195" name="Rectangle 6"/>
          <p:cNvSpPr>
            <a:spLocks noGrp="1" noChangeArrowheads="1"/>
          </p:cNvSpPr>
          <p:nvPr>
            <p:ph idx="1"/>
          </p:nvPr>
        </p:nvSpPr>
        <p:spPr>
          <a:xfrm>
            <a:off x="170482" y="798943"/>
            <a:ext cx="4680488" cy="3819551"/>
          </a:xfrm>
        </p:spPr>
        <p:txBody>
          <a:bodyPr/>
          <a:lstStyle/>
          <a:p>
            <a:pPr rtl="0">
              <a:buFont typeface="Arial" panose="020B0604020202020204" pitchFamily="34" charset="0"/>
              <a:buChar char="•"/>
            </a:pPr>
            <a:r>
              <a:rPr lang="es-419"/>
              <a:t>El comando </a:t>
            </a:r>
            <a:r>
              <a:rPr lang="es-419" b="1"/>
              <a:t>ping</a:t>
            </a:r>
            <a:r>
              <a:rPr lang="es-419"/>
              <a:t> es una utilidad de pruebas IPv4 e IPv6 que utiliza mensajes de solicitud de eco y respuesta de eco ICMP para probar la conectividad entre hosts y proporciona un resumen que incluye la tasa de éxito y el tiempo medio de ida y vuelta al destino.</a:t>
            </a:r>
          </a:p>
          <a:p>
            <a:pPr rtl="0">
              <a:buFont typeface="Arial" panose="020B0604020202020204" pitchFamily="34" charset="0"/>
              <a:buChar char="•"/>
            </a:pPr>
            <a:r>
              <a:rPr lang="es-419"/>
              <a:t>Si no se recibe una respuesta dentro del tiempo de espera, el comando ping proporciona un mensaje que indica que no se recibió una respuesta.</a:t>
            </a:r>
          </a:p>
          <a:p>
            <a:pPr rtl="0">
              <a:buFont typeface="Arial" panose="020B0604020202020204" pitchFamily="34" charset="0"/>
              <a:buChar char="•"/>
            </a:pPr>
            <a:r>
              <a:rPr lang="es-419"/>
              <a:t>Es común que el primer ping se agote si es necesario realizar la resolución de direcciones (ARP o ND) antes de enviar la solicitud de eco ICMP.</a:t>
            </a:r>
          </a:p>
          <a:p>
            <a:pPr>
              <a:buFont typeface="Arial" panose="020B0604020202020204" pitchFamily="34" charset="0"/>
              <a:buChar char="•"/>
            </a:pPr>
            <a:endParaRPr lang="en-US" dirty="0"/>
          </a:p>
        </p:txBody>
      </p:sp>
      <p:pic>
        <p:nvPicPr>
          <p:cNvPr id="2" name="Picture 1">
            <a:extLst>
              <a:ext uri="{FF2B5EF4-FFF2-40B4-BE49-F238E27FC236}">
                <a16:creationId xmlns:a16="http://schemas.microsoft.com/office/drawing/2014/main" id="{D6B07169-1985-DD4C-87D9-D70B46F10DB2}"/>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850970" y="1263987"/>
            <a:ext cx="4090970" cy="786725"/>
          </a:xfrm>
          <a:prstGeom prst="rect">
            <a:avLst/>
          </a:prstGeom>
        </p:spPr>
      </p:pic>
      <p:pic>
        <p:nvPicPr>
          <p:cNvPr id="3" name="Picture 2">
            <a:extLst>
              <a:ext uri="{FF2B5EF4-FFF2-40B4-BE49-F238E27FC236}">
                <a16:creationId xmlns:a16="http://schemas.microsoft.com/office/drawing/2014/main" id="{82182E35-608A-E447-8D75-DFC4D08277B5}"/>
              </a:ext>
            </a:extLst>
          </p:cNvPr>
          <p:cNvPicPr>
            <a:picLocks noChangeAspect="1"/>
          </p:cNvPicPr>
          <p:nvPr/>
        </p:nvPicPr>
        <p:blipFill>
          <a:blip r:embed="rId5">
            <a:extLst>
              <a:ext uri="{28A0092B-C50C-407E-A947-70E740481C1C}">
                <a14:useLocalDpi xmlns:a14="http://schemas.microsoft.com/office/drawing/2010/main"/>
              </a:ext>
            </a:extLst>
          </a:blip>
          <a:stretch>
            <a:fillRect/>
          </a:stretch>
        </p:blipFill>
        <p:spPr>
          <a:xfrm>
            <a:off x="4850971" y="2571749"/>
            <a:ext cx="4090969" cy="716351"/>
          </a:xfrm>
          <a:prstGeom prst="rect">
            <a:avLst/>
          </a:prstGeom>
        </p:spPr>
      </p:pic>
    </p:spTree>
    <p:custDataLst>
      <p:tags r:id="rId1"/>
    </p:custDataLst>
    <p:extLst>
      <p:ext uri="{BB962C8B-B14F-4D97-AF65-F5344CB8AC3E}">
        <p14:creationId xmlns:p14="http://schemas.microsoft.com/office/powerpoint/2010/main" val="3707270558"/>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rtl="0"/>
            <a:r>
              <a:rPr lang="es-419" sz="1600"/>
              <a:t>Pruebas de ping y Traceroute</a:t>
            </a:r>
            <a:br>
              <a:rPr lang="en-US" altLang="en-US" dirty="0"/>
            </a:br>
            <a:r>
              <a:rPr lang="es-419"/>
              <a:t>Haga ping al Loopback</a:t>
            </a:r>
          </a:p>
        </p:txBody>
      </p:sp>
      <p:sp>
        <p:nvSpPr>
          <p:cNvPr id="7" name="Rectangle 6">
            <a:extLst>
              <a:ext uri="{FF2B5EF4-FFF2-40B4-BE49-F238E27FC236}">
                <a16:creationId xmlns:a16="http://schemas.microsoft.com/office/drawing/2014/main" id="{1E3EA599-9EF6-BE44-900E-A2949CF66BC2}"/>
              </a:ext>
            </a:extLst>
          </p:cNvPr>
          <p:cNvSpPr>
            <a:spLocks noGrp="1" noChangeArrowheads="1"/>
          </p:cNvSpPr>
          <p:nvPr>
            <p:ph idx="1"/>
          </p:nvPr>
        </p:nvSpPr>
        <p:spPr>
          <a:xfrm>
            <a:off x="263471" y="866275"/>
            <a:ext cx="4091553" cy="3410950"/>
          </a:xfrm>
        </p:spPr>
        <p:txBody>
          <a:bodyPr/>
          <a:lstStyle/>
          <a:p>
            <a:pPr marL="0" indent="0" rtl="0">
              <a:spcAft>
                <a:spcPts val="100"/>
              </a:spcAft>
              <a:buNone/>
            </a:pPr>
            <a:r>
              <a:rPr lang="es-419" sz="1600"/>
              <a:t>Ping se puede usar para probar la configuración interna de IPv4 o IPv6 en el host local. Para hacer esto, </a:t>
            </a:r>
            <a:r>
              <a:rPr lang="es-419" sz="1600" b="1"/>
              <a:t>haga ping</a:t>
            </a:r>
            <a:r>
              <a:rPr lang="es-419" sz="1600"/>
              <a:t> a la direccion de loopback local 127.0.0.1 para IPv4 (:: 1 para IPv6).</a:t>
            </a:r>
          </a:p>
          <a:p>
            <a:pPr rtl="0">
              <a:spcAft>
                <a:spcPts val="100"/>
              </a:spcAft>
              <a:buFont typeface="Arial" panose="020B0604020202020204" pitchFamily="34" charset="0"/>
              <a:buChar char="•"/>
            </a:pPr>
            <a:r>
              <a:rPr lang="es-419" sz="1600"/>
              <a:t>Una respuesta de 127.0.0.1 para IPv4 (o ::1 para IPv6) indica que IP está instalado correctamente en el host.</a:t>
            </a:r>
          </a:p>
          <a:p>
            <a:pPr rtl="0">
              <a:spcAft>
                <a:spcPts val="100"/>
              </a:spcAft>
              <a:buFont typeface="Arial" panose="020B0604020202020204" pitchFamily="34" charset="0"/>
              <a:buChar char="•"/>
            </a:pPr>
            <a:r>
              <a:rPr lang="es-419" sz="1600"/>
              <a:t>Un mensaje de error indica que TCP/IP no funciona en el host.</a:t>
            </a:r>
          </a:p>
        </p:txBody>
      </p:sp>
      <p:pic>
        <p:nvPicPr>
          <p:cNvPr id="2" name="Picture 1">
            <a:extLst>
              <a:ext uri="{FF2B5EF4-FFF2-40B4-BE49-F238E27FC236}">
                <a16:creationId xmlns:a16="http://schemas.microsoft.com/office/drawing/2014/main" id="{DF8C49F4-B91A-1244-9292-6EABA4BBF84F}"/>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572000" y="835296"/>
            <a:ext cx="4392402" cy="3472908"/>
          </a:xfrm>
          <a:prstGeom prst="rect">
            <a:avLst/>
          </a:prstGeom>
        </p:spPr>
      </p:pic>
    </p:spTree>
    <p:custDataLst>
      <p:tags r:id="rId1"/>
    </p:custDataLst>
    <p:extLst>
      <p:ext uri="{BB962C8B-B14F-4D97-AF65-F5344CB8AC3E}">
        <p14:creationId xmlns:p14="http://schemas.microsoft.com/office/powerpoint/2010/main" val="4274422524"/>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1" y="118872"/>
            <a:ext cx="9144000" cy="592921"/>
          </a:xfrm>
        </p:spPr>
        <p:txBody>
          <a:bodyPr/>
          <a:lstStyle/>
          <a:p>
            <a:pPr rtl="0"/>
            <a:r>
              <a:rPr lang="es-419" sz="1600"/>
              <a:t>Pruebas de ping y Traceroute</a:t>
            </a:r>
            <a:br>
              <a:rPr lang="en-US" altLang="en-US" sz="1600" dirty="0"/>
            </a:br>
            <a:r>
              <a:rPr lang="es-419"/>
              <a:t>Hacer ping a la puerta de enlace predeterminada</a:t>
            </a:r>
          </a:p>
        </p:txBody>
      </p:sp>
      <p:sp>
        <p:nvSpPr>
          <p:cNvPr id="6" name="Rectangle 6">
            <a:extLst>
              <a:ext uri="{FF2B5EF4-FFF2-40B4-BE49-F238E27FC236}">
                <a16:creationId xmlns:a16="http://schemas.microsoft.com/office/drawing/2014/main" id="{9FD26DA6-0FF9-5641-9731-B0A4BDCFDDE7}"/>
              </a:ext>
            </a:extLst>
          </p:cNvPr>
          <p:cNvSpPr>
            <a:spLocks noGrp="1" noChangeArrowheads="1"/>
          </p:cNvSpPr>
          <p:nvPr>
            <p:ph idx="1"/>
          </p:nvPr>
        </p:nvSpPr>
        <p:spPr>
          <a:xfrm>
            <a:off x="179882" y="833733"/>
            <a:ext cx="4392118" cy="3904522"/>
          </a:xfrm>
        </p:spPr>
        <p:txBody>
          <a:bodyPr/>
          <a:lstStyle/>
          <a:p>
            <a:pPr marL="0" indent="0" rtl="0">
              <a:buNone/>
            </a:pPr>
            <a:r>
              <a:rPr lang="es-419"/>
              <a:t>El comando </a:t>
            </a:r>
            <a:r>
              <a:rPr lang="es-419" b="1"/>
              <a:t>ping </a:t>
            </a:r>
            <a:r>
              <a:rPr lang="es-419"/>
              <a:t>se puede usar para probar la capacidad de un host para comunicarse en la red local. </a:t>
            </a:r>
          </a:p>
          <a:p>
            <a:pPr marL="0" indent="0" rtl="0">
              <a:buNone/>
            </a:pPr>
            <a:r>
              <a:rPr lang="es-419"/>
              <a:t>La dirección de puerta de enlace predeterminada se usa con mayor frecuencia porque el router normalmente siempre está operativo.</a:t>
            </a:r>
          </a:p>
          <a:p>
            <a:pPr lvl="2" rtl="0">
              <a:buFont typeface="Arial" panose="020B0604020202020204" pitchFamily="34" charset="0"/>
              <a:buChar char="•"/>
            </a:pPr>
            <a:r>
              <a:rPr lang="es-419" sz="1500"/>
              <a:t>Un </a:t>
            </a:r>
            <a:r>
              <a:rPr lang="es-419" sz="1500" b="1"/>
              <a:t>ping</a:t>
            </a:r>
            <a:r>
              <a:rPr lang="es-419" sz="1500"/>
              <a:t> exitoso a la puerta de enlace predeterminada indica que el host y la interfaz del router que sirven como puerta de enlace predeterminada están operativos en la red local.</a:t>
            </a:r>
          </a:p>
          <a:p>
            <a:pPr lvl="2" rtl="0">
              <a:buFont typeface="Arial" panose="020B0604020202020204" pitchFamily="34" charset="0"/>
              <a:buChar char="•"/>
            </a:pPr>
            <a:r>
              <a:rPr lang="es-419" sz="1500"/>
              <a:t>Si la dirección de puerta de enlace predeterminada no responde, se puede enviar un </a:t>
            </a:r>
            <a:r>
              <a:rPr lang="es-419" sz="1500" b="1"/>
              <a:t>ping</a:t>
            </a:r>
            <a:r>
              <a:rPr lang="es-419" sz="1500"/>
              <a:t> a la dirección IP de otro host en la red local que se sabe que está operativo.</a:t>
            </a:r>
          </a:p>
        </p:txBody>
      </p:sp>
      <p:pic>
        <p:nvPicPr>
          <p:cNvPr id="2" name="Picture 1">
            <a:extLst>
              <a:ext uri="{FF2B5EF4-FFF2-40B4-BE49-F238E27FC236}">
                <a16:creationId xmlns:a16="http://schemas.microsoft.com/office/drawing/2014/main" id="{0E8580A2-5FDB-A248-9DB3-A91C74ADE9E2}"/>
              </a:ext>
            </a:extLst>
          </p:cNvPr>
          <p:cNvPicPr>
            <a:picLocks noChangeAspect="1"/>
          </p:cNvPicPr>
          <p:nvPr/>
        </p:nvPicPr>
        <p:blipFill>
          <a:blip r:embed="rId4" cstate="hqprint">
            <a:extLst>
              <a:ext uri="{28A0092B-C50C-407E-A947-70E740481C1C}">
                <a14:useLocalDpi xmlns:a14="http://schemas.microsoft.com/office/drawing/2010/main"/>
              </a:ext>
            </a:extLst>
          </a:blip>
          <a:stretch>
            <a:fillRect/>
          </a:stretch>
        </p:blipFill>
        <p:spPr>
          <a:xfrm>
            <a:off x="5221690" y="933022"/>
            <a:ext cx="3424286" cy="3277456"/>
          </a:xfrm>
          <a:prstGeom prst="rect">
            <a:avLst/>
          </a:prstGeom>
        </p:spPr>
      </p:pic>
    </p:spTree>
    <p:custDataLst>
      <p:tags r:id="rId1"/>
    </p:custDataLst>
    <p:extLst>
      <p:ext uri="{BB962C8B-B14F-4D97-AF65-F5344CB8AC3E}">
        <p14:creationId xmlns:p14="http://schemas.microsoft.com/office/powerpoint/2010/main" val="1124275094"/>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rtl="0"/>
            <a:r>
              <a:rPr lang="es-419" sz="1600"/>
              <a:t>Pruebas de Ping y Traceroute</a:t>
            </a:r>
            <a:br>
              <a:rPr lang="en-US" altLang="en-US" sz="1600" dirty="0"/>
            </a:br>
            <a:r>
              <a:rPr lang="es-419"/>
              <a:t>Hacer ping a un host remoto</a:t>
            </a:r>
          </a:p>
        </p:txBody>
      </p:sp>
      <p:sp>
        <p:nvSpPr>
          <p:cNvPr id="6" name="Rectangle 6">
            <a:extLst>
              <a:ext uri="{FF2B5EF4-FFF2-40B4-BE49-F238E27FC236}">
                <a16:creationId xmlns:a16="http://schemas.microsoft.com/office/drawing/2014/main" id="{FDB50C7D-A789-1947-A197-D4C18A6B4C22}"/>
              </a:ext>
            </a:extLst>
          </p:cNvPr>
          <p:cNvSpPr>
            <a:spLocks noGrp="1" noChangeArrowheads="1"/>
          </p:cNvSpPr>
          <p:nvPr>
            <p:ph idx="1"/>
          </p:nvPr>
        </p:nvSpPr>
        <p:spPr>
          <a:xfrm>
            <a:off x="134337" y="896222"/>
            <a:ext cx="4196594" cy="1970268"/>
          </a:xfrm>
        </p:spPr>
        <p:txBody>
          <a:bodyPr/>
          <a:lstStyle/>
          <a:p>
            <a:pPr marL="0" indent="0" rtl="0">
              <a:buNone/>
            </a:pPr>
            <a:r>
              <a:rPr lang="es-419" sz="1600"/>
              <a:t>También se puede utilizar el comando ping para probar la capacidad de un host local para comunicarse en una interconexión de redes.</a:t>
            </a:r>
          </a:p>
          <a:p>
            <a:pPr marL="0" indent="0" rtl="0">
              <a:buNone/>
            </a:pPr>
            <a:r>
              <a:rPr lang="es-419" sz="1600"/>
              <a:t>Un host local puede hacer ping a un host de una red remota. Un </a:t>
            </a:r>
            <a:r>
              <a:rPr lang="es-419" sz="1600" b="1"/>
              <a:t>ping</a:t>
            </a:r>
            <a:r>
              <a:rPr lang="es-419" sz="1600"/>
              <a:t> exitoso a través de la red interna confirma la comunicación en la red local.</a:t>
            </a:r>
          </a:p>
          <a:p>
            <a:pPr marL="0" indent="0">
              <a:buNone/>
            </a:pPr>
            <a:endParaRPr lang="en-US" dirty="0"/>
          </a:p>
          <a:p>
            <a:endParaRPr lang="en-US" altLang="ja-JP" dirty="0"/>
          </a:p>
        </p:txBody>
      </p:sp>
      <p:sp>
        <p:nvSpPr>
          <p:cNvPr id="3" name="TextBox 2">
            <a:extLst>
              <a:ext uri="{FF2B5EF4-FFF2-40B4-BE49-F238E27FC236}">
                <a16:creationId xmlns:a16="http://schemas.microsoft.com/office/drawing/2014/main" id="{9C24F4E2-35B0-E842-9F7B-C37FDFAA35C7}"/>
              </a:ext>
            </a:extLst>
          </p:cNvPr>
          <p:cNvSpPr txBox="1"/>
          <p:nvPr/>
        </p:nvSpPr>
        <p:spPr>
          <a:xfrm>
            <a:off x="134338" y="3211692"/>
            <a:ext cx="4586100" cy="1292662"/>
          </a:xfrm>
          <a:prstGeom prst="rect">
            <a:avLst/>
          </a:prstGeom>
          <a:noFill/>
        </p:spPr>
        <p:txBody>
          <a:bodyPr wrap="square" rtlCol="0">
            <a:spAutoFit/>
          </a:bodyPr>
          <a:lstStyle/>
          <a:p>
            <a:pPr rtl="0"/>
            <a:r>
              <a:rPr lang="es-419" sz="1600" b="1">
                <a:solidFill>
                  <a:srgbClr val="000000"/>
                </a:solidFill>
              </a:rPr>
              <a:t>Nota</a:t>
            </a:r>
            <a:r>
              <a:rPr lang="es-419" sz="1600">
                <a:solidFill>
                  <a:srgbClr val="000000"/>
                </a:solidFill>
              </a:rPr>
              <a:t>:Muchos administradores de red limitan o prohíben la entrada de mensajes ICMP, por lo tanto, la falta de una respuesta de </a:t>
            </a:r>
            <a:r>
              <a:rPr lang="es-419" sz="1600" b="1">
                <a:solidFill>
                  <a:srgbClr val="000000"/>
                </a:solidFill>
              </a:rPr>
              <a:t>ping</a:t>
            </a:r>
            <a:r>
              <a:rPr lang="es-419" sz="1600">
                <a:solidFill>
                  <a:srgbClr val="000000"/>
                </a:solidFill>
              </a:rPr>
              <a:t> podría deberse a restricciones de seguridad.</a:t>
            </a:r>
          </a:p>
          <a:p>
            <a:endParaRPr lang="en-US" sz="1400" dirty="0">
              <a:solidFill>
                <a:srgbClr val="000000"/>
              </a:solidFill>
            </a:endParaRPr>
          </a:p>
        </p:txBody>
      </p:sp>
      <p:pic>
        <p:nvPicPr>
          <p:cNvPr id="2" name="Picture 1">
            <a:extLst>
              <a:ext uri="{FF2B5EF4-FFF2-40B4-BE49-F238E27FC236}">
                <a16:creationId xmlns:a16="http://schemas.microsoft.com/office/drawing/2014/main" id="{F2FB829A-A91A-AB49-9FE4-013BCA9D4C4A}"/>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720437" y="1310400"/>
            <a:ext cx="4096002" cy="2841690"/>
          </a:xfrm>
          <a:prstGeom prst="rect">
            <a:avLst/>
          </a:prstGeom>
        </p:spPr>
      </p:pic>
    </p:spTree>
    <p:custDataLst>
      <p:tags r:id="rId1"/>
    </p:custDataLst>
    <p:extLst>
      <p:ext uri="{BB962C8B-B14F-4D97-AF65-F5344CB8AC3E}">
        <p14:creationId xmlns:p14="http://schemas.microsoft.com/office/powerpoint/2010/main" val="2900830122"/>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rtl="0"/>
            <a:r>
              <a:rPr lang="es-419" sz="1600"/>
              <a:t>Pruebas de Ping y Traceroute</a:t>
            </a:r>
            <a:br>
              <a:rPr lang="en-US" altLang="en-US" sz="1600" dirty="0"/>
            </a:br>
            <a:r>
              <a:rPr lang="es-419"/>
              <a:t>Traceroute – Pruebe el camino</a:t>
            </a:r>
          </a:p>
        </p:txBody>
      </p:sp>
      <p:sp>
        <p:nvSpPr>
          <p:cNvPr id="6" name="Rectangle 6">
            <a:extLst>
              <a:ext uri="{FF2B5EF4-FFF2-40B4-BE49-F238E27FC236}">
                <a16:creationId xmlns:a16="http://schemas.microsoft.com/office/drawing/2014/main" id="{FDB50C7D-A789-1947-A197-D4C18A6B4C22}"/>
              </a:ext>
            </a:extLst>
          </p:cNvPr>
          <p:cNvSpPr>
            <a:spLocks noGrp="1" noChangeArrowheads="1"/>
          </p:cNvSpPr>
          <p:nvPr>
            <p:ph idx="1"/>
          </p:nvPr>
        </p:nvSpPr>
        <p:spPr>
          <a:xfrm>
            <a:off x="134337" y="896221"/>
            <a:ext cx="4244686" cy="3511391"/>
          </a:xfrm>
        </p:spPr>
        <p:txBody>
          <a:bodyPr/>
          <a:lstStyle/>
          <a:p>
            <a:pPr rtl="0">
              <a:buFont typeface="Arial" panose="020B0604020202020204" pitchFamily="34" charset="0"/>
              <a:buChar char="•"/>
            </a:pPr>
            <a:r>
              <a:rPr lang="es-419" sz="1600"/>
              <a:t>Traceroute (</a:t>
            </a:r>
            <a:r>
              <a:rPr lang="es-419" sz="1600" b="1"/>
              <a:t>tracert</a:t>
            </a:r>
            <a:r>
              <a:rPr lang="es-419" sz="1600"/>
              <a:t>) es una utilidad que se usa para probar la ruta entre dos hosts y proporcionar una lista de saltos que se alcanzaron con éxito a lo largo de esa ruta.</a:t>
            </a:r>
          </a:p>
          <a:p>
            <a:pPr rtl="0">
              <a:buFont typeface="Arial" panose="020B0604020202020204" pitchFamily="34" charset="0"/>
              <a:buChar char="•"/>
            </a:pPr>
            <a:r>
              <a:rPr lang="es-419" sz="1600"/>
              <a:t>Traceroute proporciona tiempo de ida y vuelta para cada salto a lo largo del camino e indica si un salto no responde. Se utiliza un asterisco (*) para indicar un paquete perdido o sin respuesta.</a:t>
            </a:r>
          </a:p>
          <a:p>
            <a:pPr rtl="0">
              <a:buFont typeface="Arial" panose="020B0604020202020204" pitchFamily="34" charset="0"/>
              <a:buChar char="•"/>
            </a:pPr>
            <a:r>
              <a:rPr lang="es-419" sz="1600"/>
              <a:t>Esta información se puede usar para localizar un router problemático en la ruta o puede indicar que el router está configurado para no responder. </a:t>
            </a:r>
          </a:p>
          <a:p>
            <a:endParaRPr lang="en-US" altLang="ja-JP" dirty="0"/>
          </a:p>
        </p:txBody>
      </p:sp>
      <p:sp>
        <p:nvSpPr>
          <p:cNvPr id="2" name="TextBox 1">
            <a:extLst>
              <a:ext uri="{FF2B5EF4-FFF2-40B4-BE49-F238E27FC236}">
                <a16:creationId xmlns:a16="http://schemas.microsoft.com/office/drawing/2014/main" id="{49CA48F9-FF91-354D-96A8-3191B5C595F6}"/>
              </a:ext>
            </a:extLst>
          </p:cNvPr>
          <p:cNvSpPr txBox="1"/>
          <p:nvPr/>
        </p:nvSpPr>
        <p:spPr>
          <a:xfrm>
            <a:off x="4379024" y="3067396"/>
            <a:ext cx="4609990" cy="1077218"/>
          </a:xfrm>
          <a:prstGeom prst="rect">
            <a:avLst/>
          </a:prstGeom>
          <a:noFill/>
        </p:spPr>
        <p:txBody>
          <a:bodyPr wrap="square" rtlCol="0">
            <a:spAutoFit/>
          </a:bodyPr>
          <a:lstStyle/>
          <a:p>
            <a:pPr rtl="0"/>
            <a:r>
              <a:rPr lang="es-419" sz="1600" b="1">
                <a:solidFill>
                  <a:srgbClr val="000000"/>
                </a:solidFill>
              </a:rPr>
              <a:t>Nota</a:t>
            </a:r>
            <a:r>
              <a:rPr lang="es-419" sz="1600">
                <a:solidFill>
                  <a:srgbClr val="000000"/>
                </a:solidFill>
              </a:rPr>
              <a:t>: Traceroute utiliza una función del campo TTL en IPv4 y el campo Límite de salto en IPv6 en los encabezados de Capa 3, junto con el mensaje Tiempo excedido ICMP.</a:t>
            </a:r>
          </a:p>
        </p:txBody>
      </p:sp>
      <p:pic>
        <p:nvPicPr>
          <p:cNvPr id="8" name="Picture 7">
            <a:extLst>
              <a:ext uri="{FF2B5EF4-FFF2-40B4-BE49-F238E27FC236}">
                <a16:creationId xmlns:a16="http://schemas.microsoft.com/office/drawing/2014/main" id="{9F21494A-A0E3-9244-9362-A528463A1147}"/>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764979" y="1525369"/>
            <a:ext cx="4102100" cy="1257300"/>
          </a:xfrm>
          <a:prstGeom prst="rect">
            <a:avLst/>
          </a:prstGeom>
        </p:spPr>
      </p:pic>
    </p:spTree>
    <p:custDataLst>
      <p:tags r:id="rId1"/>
    </p:custDataLst>
    <p:extLst>
      <p:ext uri="{BB962C8B-B14F-4D97-AF65-F5344CB8AC3E}">
        <p14:creationId xmlns:p14="http://schemas.microsoft.com/office/powerpoint/2010/main" val="679333839"/>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rtl="0"/>
            <a:r>
              <a:rPr lang="es-419" sz="1600"/>
              <a:t>Pruebas de Ping y Traceroute</a:t>
            </a:r>
            <a:br>
              <a:rPr lang="en-US" altLang="en-US" sz="1600" dirty="0"/>
            </a:br>
            <a:r>
              <a:rPr lang="es-419"/>
              <a:t>Traceroute – Pruebe el camino (Cont.)</a:t>
            </a:r>
          </a:p>
        </p:txBody>
      </p:sp>
      <p:sp>
        <p:nvSpPr>
          <p:cNvPr id="6" name="Rectangle 6">
            <a:extLst>
              <a:ext uri="{FF2B5EF4-FFF2-40B4-BE49-F238E27FC236}">
                <a16:creationId xmlns:a16="http://schemas.microsoft.com/office/drawing/2014/main" id="{FDB50C7D-A789-1947-A197-D4C18A6B4C22}"/>
              </a:ext>
            </a:extLst>
          </p:cNvPr>
          <p:cNvSpPr>
            <a:spLocks noGrp="1" noChangeArrowheads="1"/>
          </p:cNvSpPr>
          <p:nvPr>
            <p:ph idx="1"/>
          </p:nvPr>
        </p:nvSpPr>
        <p:spPr>
          <a:xfrm>
            <a:off x="134336" y="896222"/>
            <a:ext cx="4437663" cy="3716876"/>
          </a:xfrm>
        </p:spPr>
        <p:txBody>
          <a:bodyPr/>
          <a:lstStyle/>
          <a:p>
            <a:pPr rtl="0">
              <a:buFont typeface="Arial" panose="020B0604020202020204" pitchFamily="34" charset="0"/>
              <a:buChar char="•"/>
            </a:pPr>
            <a:r>
              <a:rPr lang="es-419" sz="1600"/>
              <a:t>El primer mensaje enviado desde traceroute tendrá un valor de campo TTL de 1. Esto hace que el TTL expire en el primer router. Este router responde con un mensaje ICMPv4 Tiempo excedido. </a:t>
            </a:r>
          </a:p>
          <a:p>
            <a:pPr rtl="0">
              <a:buFont typeface="Arial" panose="020B0604020202020204" pitchFamily="34" charset="0"/>
              <a:buChar char="•"/>
            </a:pPr>
            <a:r>
              <a:rPr lang="es-419" sz="1600"/>
              <a:t>A continuación, Traceroute incrementa progresivamente el campo TTL (2, 3, 4...) para cada secuencia de mensajes. Esto proporciona el rastro con la dirección de cada salto a medida que los paquetes caducan más adelante en la ruta. </a:t>
            </a:r>
          </a:p>
          <a:p>
            <a:pPr rtl="0">
              <a:buFont typeface="Arial" panose="020B0604020202020204" pitchFamily="34" charset="0"/>
              <a:buChar char="•"/>
            </a:pPr>
            <a:r>
              <a:rPr lang="es-419" sz="1600"/>
              <a:t>El campo TTL sigue aumentando hasta que se alcanza el destino, o se incrementa a un máximo predefinido.</a:t>
            </a:r>
          </a:p>
        </p:txBody>
      </p:sp>
      <p:pic>
        <p:nvPicPr>
          <p:cNvPr id="3" name="Picture 2">
            <a:extLst>
              <a:ext uri="{FF2B5EF4-FFF2-40B4-BE49-F238E27FC236}">
                <a16:creationId xmlns:a16="http://schemas.microsoft.com/office/drawing/2014/main" id="{13A49670-AFAC-444B-B6F1-217466A83CB4}"/>
              </a:ext>
            </a:extLst>
          </p:cNvPr>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4764979" y="1213720"/>
            <a:ext cx="4127500" cy="2476500"/>
          </a:xfrm>
          <a:prstGeom prst="rect">
            <a:avLst/>
          </a:prstGeom>
        </p:spPr>
      </p:pic>
    </p:spTree>
    <p:custDataLst>
      <p:tags r:id="rId1"/>
    </p:custDataLst>
    <p:extLst>
      <p:ext uri="{BB962C8B-B14F-4D97-AF65-F5344CB8AC3E}">
        <p14:creationId xmlns:p14="http://schemas.microsoft.com/office/powerpoint/2010/main" val="3704505207"/>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0" y="133862"/>
            <a:ext cx="9144000" cy="592921"/>
          </a:xfrm>
        </p:spPr>
        <p:txBody>
          <a:bodyPr/>
          <a:lstStyle/>
          <a:p>
            <a:pPr rtl="0"/>
            <a:r>
              <a:rPr lang="es-419" sz="1600"/>
              <a:t>Pruebas Ping y Traceroute</a:t>
            </a:r>
            <a:br>
              <a:rPr lang="en-US" altLang="en-US" sz="1600" dirty="0"/>
            </a:br>
            <a:r>
              <a:rPr lang="es-419"/>
              <a:t>Packet Tracer — Verifique el direccionamiento IPv4 e IPv6</a:t>
            </a:r>
          </a:p>
        </p:txBody>
      </p:sp>
      <p:sp>
        <p:nvSpPr>
          <p:cNvPr id="5" name="Rectangle 6">
            <a:extLst>
              <a:ext uri="{FF2B5EF4-FFF2-40B4-BE49-F238E27FC236}">
                <a16:creationId xmlns:a16="http://schemas.microsoft.com/office/drawing/2014/main" id="{90913010-55BD-654E-8C45-7CAB421D7CC5}"/>
              </a:ext>
            </a:extLst>
          </p:cNvPr>
          <p:cNvSpPr>
            <a:spLocks noGrp="1" noChangeArrowheads="1"/>
          </p:cNvSpPr>
          <p:nvPr>
            <p:ph idx="1"/>
          </p:nvPr>
        </p:nvSpPr>
        <p:spPr>
          <a:xfrm>
            <a:off x="179882" y="893005"/>
            <a:ext cx="8649325" cy="3522688"/>
          </a:xfrm>
        </p:spPr>
        <p:txBody>
          <a:bodyPr/>
          <a:lstStyle/>
          <a:p>
            <a:pPr marL="0" indent="0" rtl="0">
              <a:buNone/>
            </a:pPr>
            <a:r>
              <a:rPr lang="es-419" sz="1800"/>
              <a:t>En este Packet Tracer, hará lo siguiente:</a:t>
            </a:r>
          </a:p>
          <a:p>
            <a:pPr rtl="0">
              <a:buFont typeface="Arial" panose="020B0604020202020204" pitchFamily="34" charset="0"/>
              <a:buChar char="•"/>
            </a:pPr>
            <a:r>
              <a:rPr lang="es-419" sz="1800"/>
              <a:t>Completar la documentación de la tabla de direccionamiento </a:t>
            </a:r>
          </a:p>
          <a:p>
            <a:pPr rtl="0">
              <a:buFont typeface="Arial" panose="020B0604020202020204" pitchFamily="34" charset="0"/>
              <a:buChar char="•"/>
            </a:pPr>
            <a:r>
              <a:rPr lang="es-419" sz="1800"/>
              <a:t>Probar la conectividad mediante el comando ping</a:t>
            </a:r>
          </a:p>
          <a:p>
            <a:pPr rtl="0">
              <a:buFont typeface="Arial" panose="020B0604020202020204" pitchFamily="34" charset="0"/>
              <a:buChar char="•"/>
            </a:pPr>
            <a:r>
              <a:rPr lang="es-419" sz="1800"/>
              <a:t>Descubrir la ruta mediante su rastreo</a:t>
            </a:r>
          </a:p>
          <a:p>
            <a:pPr marL="0" indent="0">
              <a:buNone/>
            </a:pPr>
            <a:endParaRPr lang="en-US" altLang="ja-JP" dirty="0"/>
          </a:p>
        </p:txBody>
      </p:sp>
    </p:spTree>
    <p:custDataLst>
      <p:tags r:id="rId1"/>
    </p:custDataLst>
    <p:extLst>
      <p:ext uri="{BB962C8B-B14F-4D97-AF65-F5344CB8AC3E}">
        <p14:creationId xmlns:p14="http://schemas.microsoft.com/office/powerpoint/2010/main" val="1390594509"/>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2EDE137-350D-6D47-BD51-750CD198389A}"/>
              </a:ext>
            </a:extLst>
          </p:cNvPr>
          <p:cNvSpPr>
            <a:spLocks noGrp="1"/>
          </p:cNvSpPr>
          <p:nvPr>
            <p:ph idx="1"/>
          </p:nvPr>
        </p:nvSpPr>
        <p:spPr>
          <a:xfrm>
            <a:off x="144065" y="798945"/>
            <a:ext cx="8853286" cy="346366"/>
          </a:xfrm>
        </p:spPr>
        <p:txBody>
          <a:bodyPr/>
          <a:lstStyle/>
          <a:p>
            <a:pPr rtl="0"/>
            <a:r>
              <a:rPr lang="es-419"/>
              <a:t>Para facilitar el aprendizaje, las siguientes características dentro de la GUI pueden ser incluidas en este módulo:</a:t>
            </a:r>
          </a:p>
          <a:p>
            <a:endParaRPr lang="en-US" dirty="0"/>
          </a:p>
          <a:p>
            <a:endParaRPr lang="en-US" dirty="0"/>
          </a:p>
          <a:p>
            <a:pPr marL="0" indent="0">
              <a:buNone/>
            </a:pPr>
            <a:endParaRPr lang="en-US" dirty="0"/>
          </a:p>
        </p:txBody>
      </p:sp>
      <p:sp>
        <p:nvSpPr>
          <p:cNvPr id="3" name="Title 2">
            <a:extLst>
              <a:ext uri="{FF2B5EF4-FFF2-40B4-BE49-F238E27FC236}">
                <a16:creationId xmlns:a16="http://schemas.microsoft.com/office/drawing/2014/main" id="{D0DBD329-AB20-664C-9697-486FE5CED9B9}"/>
              </a:ext>
            </a:extLst>
          </p:cNvPr>
          <p:cNvSpPr>
            <a:spLocks noGrp="1"/>
          </p:cNvSpPr>
          <p:nvPr>
            <p:ph type="title"/>
          </p:nvPr>
        </p:nvSpPr>
        <p:spPr>
          <a:xfrm>
            <a:off x="0" y="189238"/>
            <a:ext cx="9144000" cy="609708"/>
          </a:xfrm>
        </p:spPr>
        <p:txBody>
          <a:bodyPr/>
          <a:lstStyle/>
          <a:p>
            <a:pPr rtl="0"/>
            <a:r>
              <a:rPr lang="es-419"/>
              <a:t>¿Qué esperar en este módulo?</a:t>
            </a:r>
          </a:p>
        </p:txBody>
      </p:sp>
      <p:graphicFrame>
        <p:nvGraphicFramePr>
          <p:cNvPr id="4" name="Table 3">
            <a:extLst>
              <a:ext uri="{FF2B5EF4-FFF2-40B4-BE49-F238E27FC236}">
                <a16:creationId xmlns:a16="http://schemas.microsoft.com/office/drawing/2014/main" id="{24EE699F-A87C-2246-9235-C1DFDF6B2651}"/>
              </a:ext>
            </a:extLst>
          </p:cNvPr>
          <p:cNvGraphicFramePr>
            <a:graphicFrameLocks noGrp="1"/>
          </p:cNvGraphicFramePr>
          <p:nvPr/>
        </p:nvGraphicFramePr>
        <p:xfrm>
          <a:off x="301658" y="1145310"/>
          <a:ext cx="8557528" cy="3088407"/>
        </p:xfrm>
        <a:graphic>
          <a:graphicData uri="http://schemas.openxmlformats.org/drawingml/2006/table">
            <a:tbl>
              <a:tblPr firstRow="1" bandRow="1">
                <a:tableStyleId>{5C22544A-7EE6-4342-B048-85BDC9FD1C3A}</a:tableStyleId>
              </a:tblPr>
              <a:tblGrid>
                <a:gridCol w="2140558">
                  <a:extLst>
                    <a:ext uri="{9D8B030D-6E8A-4147-A177-3AD203B41FA5}">
                      <a16:colId xmlns:a16="http://schemas.microsoft.com/office/drawing/2014/main" val="200107645"/>
                    </a:ext>
                  </a:extLst>
                </a:gridCol>
                <a:gridCol w="6416970">
                  <a:extLst>
                    <a:ext uri="{9D8B030D-6E8A-4147-A177-3AD203B41FA5}">
                      <a16:colId xmlns:a16="http://schemas.microsoft.com/office/drawing/2014/main" val="2648404099"/>
                    </a:ext>
                  </a:extLst>
                </a:gridCol>
              </a:tblGrid>
              <a:tr h="265091">
                <a:tc>
                  <a:txBody>
                    <a:bodyPr/>
                    <a:lstStyle/>
                    <a:p>
                      <a:pPr rtl="0"/>
                      <a:r>
                        <a:rPr lang="es-419"/>
                        <a:t>Característica</a:t>
                      </a:r>
                    </a:p>
                  </a:txBody>
                  <a:tcPr/>
                </a:tc>
                <a:tc>
                  <a:txBody>
                    <a:bodyPr/>
                    <a:lstStyle/>
                    <a:p>
                      <a:pPr rtl="0"/>
                      <a:r>
                        <a:rPr lang="es-419"/>
                        <a:t>Descripción</a:t>
                      </a:r>
                    </a:p>
                  </a:txBody>
                  <a:tcPr/>
                </a:tc>
                <a:extLst>
                  <a:ext uri="{0D108BD9-81ED-4DB2-BD59-A6C34878D82A}">
                    <a16:rowId xmlns:a16="http://schemas.microsoft.com/office/drawing/2014/main" val="367710602"/>
                  </a:ext>
                </a:extLst>
              </a:tr>
              <a:tr h="331556">
                <a:tc>
                  <a:txBody>
                    <a:bodyPr/>
                    <a:lstStyle/>
                    <a:p>
                      <a:pPr algn="l" rtl="0" fontAlgn="b"/>
                      <a:r>
                        <a:rPr lang="es-419" sz="1400" b="0" i="0" u="none" strike="noStrike">
                          <a:solidFill>
                            <a:srgbClr val="000000"/>
                          </a:solidFill>
                          <a:effectLst/>
                          <a:latin typeface="+mn-lt"/>
                        </a:rPr>
                        <a:t>Animaciones</a:t>
                      </a:r>
                    </a:p>
                  </a:txBody>
                  <a:tcPr marL="9525" marR="9525" marT="9525" marB="0" anchor="b"/>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a:t>Exponer a los alumnos a nuevas habilidades y conceptos.</a:t>
                      </a:r>
                    </a:p>
                  </a:txBody>
                  <a:tcPr/>
                </a:tc>
                <a:extLst>
                  <a:ext uri="{0D108BD9-81ED-4DB2-BD59-A6C34878D82A}">
                    <a16:rowId xmlns:a16="http://schemas.microsoft.com/office/drawing/2014/main" val="698835149"/>
                  </a:ext>
                </a:extLst>
              </a:tr>
              <a:tr h="379411">
                <a:tc>
                  <a:txBody>
                    <a:bodyPr/>
                    <a:lstStyle/>
                    <a:p>
                      <a:pPr marL="0" marR="0" lvl="0" indent="0" algn="l" defTabSz="685777" rtl="0" eaLnBrk="1" fontAlgn="b" latinLnBrk="0" hangingPunct="1">
                        <a:lnSpc>
                          <a:spcPct val="100000"/>
                        </a:lnSpc>
                        <a:spcBef>
                          <a:spcPts val="0"/>
                        </a:spcBef>
                        <a:spcAft>
                          <a:spcPts val="0"/>
                        </a:spcAft>
                        <a:buClrTx/>
                        <a:buSzTx/>
                        <a:buFontTx/>
                        <a:buNone/>
                        <a:tabLst/>
                        <a:defRPr/>
                      </a:pPr>
                      <a:r>
                        <a:rPr lang="es-419" sz="1400" b="0" i="0" u="none" strike="noStrike">
                          <a:solidFill>
                            <a:srgbClr val="000000"/>
                          </a:solidFill>
                          <a:effectLst/>
                          <a:latin typeface="+mn-lt"/>
                        </a:rPr>
                        <a:t>Videos</a:t>
                      </a:r>
                    </a:p>
                  </a:txBody>
                  <a:tcPr marL="9525" marR="9525" marT="9525" marB="0" anchor="b"/>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a:t>Exponer a los alumnos a nuevas habilidades y conceptos.</a:t>
                      </a:r>
                    </a:p>
                  </a:txBody>
                  <a:tcPr/>
                </a:tc>
                <a:extLst>
                  <a:ext uri="{0D108BD9-81ED-4DB2-BD59-A6C34878D82A}">
                    <a16:rowId xmlns:a16="http://schemas.microsoft.com/office/drawing/2014/main" val="904576505"/>
                  </a:ext>
                </a:extLst>
              </a:tr>
              <a:tr h="265091">
                <a:tc>
                  <a:txBody>
                    <a:bodyPr/>
                    <a:lstStyle/>
                    <a:p>
                      <a:pPr marL="0" marR="0" lvl="0" indent="0" algn="l" defTabSz="685777" rtl="0" eaLnBrk="1" fontAlgn="b" latinLnBrk="0" hangingPunct="1">
                        <a:lnSpc>
                          <a:spcPct val="100000"/>
                        </a:lnSpc>
                        <a:spcBef>
                          <a:spcPts val="0"/>
                        </a:spcBef>
                        <a:spcAft>
                          <a:spcPts val="0"/>
                        </a:spcAft>
                        <a:buClrTx/>
                        <a:buSzTx/>
                        <a:buFontTx/>
                        <a:buNone/>
                        <a:tabLst/>
                        <a:defRPr/>
                      </a:pPr>
                      <a:r>
                        <a:rPr lang="es-419" sz="1400" b="0" i="0" u="none" strike="noStrike">
                          <a:solidFill>
                            <a:srgbClr val="000000"/>
                          </a:solidFill>
                          <a:effectLst/>
                          <a:latin typeface="+mn-lt"/>
                        </a:rPr>
                        <a:t>Verifique su comprensión</a:t>
                      </a:r>
                    </a:p>
                    <a:p>
                      <a:pPr algn="l" fontAlgn="b"/>
                      <a:endParaRPr lang="en-US" sz="1400" b="0" i="0" u="none" strike="noStrike" dirty="0">
                        <a:solidFill>
                          <a:srgbClr val="000000"/>
                        </a:solidFill>
                        <a:effectLst/>
                        <a:latin typeface="+mn-lt"/>
                      </a:endParaRPr>
                    </a:p>
                  </a:txBody>
                  <a:tcPr marL="9525" marR="9525" marT="9525" marB="0" anchor="b"/>
                </a:tc>
                <a:tc>
                  <a:txBody>
                    <a:bodyPr/>
                    <a:lstStyle/>
                    <a:p>
                      <a:pPr rtl="0"/>
                      <a:r>
                        <a:rPr lang="es-419"/>
                        <a:t>Cuestionario por tema en línea para ayudar a los aprendices a medir la comprensión del contenido. </a:t>
                      </a:r>
                    </a:p>
                  </a:txBody>
                  <a:tcPr/>
                </a:tc>
                <a:extLst>
                  <a:ext uri="{0D108BD9-81ED-4DB2-BD59-A6C34878D82A}">
                    <a16:rowId xmlns:a16="http://schemas.microsoft.com/office/drawing/2014/main" val="2876586054"/>
                  </a:ext>
                </a:extLst>
              </a:tr>
              <a:tr h="178145">
                <a:tc>
                  <a:txBody>
                    <a:bodyPr/>
                    <a:lstStyle/>
                    <a:p>
                      <a:pPr marL="0" marR="0" lvl="0" indent="0" algn="l" defTabSz="685777" rtl="0" eaLnBrk="1" fontAlgn="b" latinLnBrk="0" hangingPunct="1">
                        <a:lnSpc>
                          <a:spcPct val="100000"/>
                        </a:lnSpc>
                        <a:spcBef>
                          <a:spcPts val="0"/>
                        </a:spcBef>
                        <a:spcAft>
                          <a:spcPts val="0"/>
                        </a:spcAft>
                        <a:buClrTx/>
                        <a:buSzTx/>
                        <a:buFontTx/>
                        <a:buNone/>
                        <a:tabLst/>
                        <a:defRPr/>
                      </a:pPr>
                      <a:r>
                        <a:rPr lang="es-419" sz="1400" b="0" i="0" u="none" strike="noStrike">
                          <a:solidFill>
                            <a:srgbClr val="000000"/>
                          </a:solidFill>
                          <a:effectLst/>
                          <a:latin typeface="+mn-lt"/>
                        </a:rPr>
                        <a:t>Actividades interactivas</a:t>
                      </a:r>
                    </a:p>
                  </a:txBody>
                  <a:tcPr marL="9525" marR="9525" marT="9525" marB="0" anchor="b"/>
                </a:tc>
                <a:tc>
                  <a:txBody>
                    <a:bodyPr/>
                    <a:lstStyle/>
                    <a:p>
                      <a:pPr rtl="0"/>
                      <a:r>
                        <a:rPr lang="es-419"/>
                        <a:t>Una variedad de formatos para ayudar a los aprendices a medir la comprensión del contenido.</a:t>
                      </a:r>
                    </a:p>
                  </a:txBody>
                  <a:tcPr/>
                </a:tc>
                <a:extLst>
                  <a:ext uri="{0D108BD9-81ED-4DB2-BD59-A6C34878D82A}">
                    <a16:rowId xmlns:a16="http://schemas.microsoft.com/office/drawing/2014/main" val="3454703549"/>
                  </a:ext>
                </a:extLst>
              </a:tr>
              <a:tr h="215293">
                <a:tc>
                  <a:txBody>
                    <a:bodyPr/>
                    <a:lstStyle/>
                    <a:p>
                      <a:pPr algn="l" rtl="0" fontAlgn="b"/>
                      <a:r>
                        <a:rPr lang="es-419" sz="1400" b="0" i="0" u="none" strike="noStrike">
                          <a:solidFill>
                            <a:srgbClr val="000000"/>
                          </a:solidFill>
                          <a:effectLst/>
                          <a:latin typeface="+mn-lt"/>
                        </a:rPr>
                        <a:t>Verificador de sintaxis</a:t>
                      </a:r>
                    </a:p>
                  </a:txBody>
                  <a:tcPr marL="9525" marR="9525" marT="9525" marB="0" anchor="b"/>
                </a:tc>
                <a:tc>
                  <a:txBody>
                    <a:bodyPr/>
                    <a:lstStyle/>
                    <a:p>
                      <a:pPr rtl="0"/>
                      <a:r>
                        <a:rPr lang="es-419"/>
                        <a:t>Pequeñas simulaciones que exponen a los estudiantes a la línea de comandos de Cisco para practicar habilidades de configuración.</a:t>
                      </a:r>
                    </a:p>
                  </a:txBody>
                  <a:tcPr/>
                </a:tc>
                <a:extLst>
                  <a:ext uri="{0D108BD9-81ED-4DB2-BD59-A6C34878D82A}">
                    <a16:rowId xmlns:a16="http://schemas.microsoft.com/office/drawing/2014/main" val="2195331658"/>
                  </a:ext>
                </a:extLst>
              </a:tr>
              <a:tr h="265091">
                <a:tc>
                  <a:txBody>
                    <a:bodyPr/>
                    <a:lstStyle/>
                    <a:p>
                      <a:pPr algn="l" rtl="0" fontAlgn="b"/>
                      <a:r>
                        <a:rPr lang="es-419" sz="1400" b="0" i="0" u="none" strike="noStrike">
                          <a:solidFill>
                            <a:srgbClr val="000000"/>
                          </a:solidFill>
                          <a:effectLst/>
                          <a:latin typeface="+mn-lt"/>
                        </a:rPr>
                        <a:t>Actividad de Packet Tracer</a:t>
                      </a:r>
                    </a:p>
                  </a:txBody>
                  <a:tcPr marL="9525" marR="9525" marT="9525" marB="0" anchor="b"/>
                </a:tc>
                <a:tc>
                  <a:txBody>
                    <a:bodyPr/>
                    <a:lstStyle/>
                    <a:p>
                      <a:pPr rtl="0"/>
                      <a:r>
                        <a:rPr lang="es-419"/>
                        <a:t>Actividades de simulación y modelado diseñadas para explorar, adquirir, reforzar y ampliar habilidades.</a:t>
                      </a:r>
                    </a:p>
                  </a:txBody>
                  <a:tcPr/>
                </a:tc>
                <a:extLst>
                  <a:ext uri="{0D108BD9-81ED-4DB2-BD59-A6C34878D82A}">
                    <a16:rowId xmlns:a16="http://schemas.microsoft.com/office/drawing/2014/main" val="3727131555"/>
                  </a:ext>
                </a:extLst>
              </a:tr>
            </a:tbl>
          </a:graphicData>
        </a:graphic>
      </p:graphicFrame>
    </p:spTree>
    <p:custDataLst>
      <p:tags r:id="rId1"/>
    </p:custDataLst>
    <p:extLst>
      <p:ext uri="{BB962C8B-B14F-4D97-AF65-F5344CB8AC3E}">
        <p14:creationId xmlns:p14="http://schemas.microsoft.com/office/powerpoint/2010/main" val="122153960"/>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0" y="143838"/>
            <a:ext cx="9144000" cy="893852"/>
          </a:xfrm>
        </p:spPr>
        <p:txBody>
          <a:bodyPr/>
          <a:lstStyle/>
          <a:p>
            <a:pPr rtl="0"/>
            <a:r>
              <a:rPr lang="es-419" sz="1600"/>
              <a:t>Pruebas de ping y traceroute</a:t>
            </a:r>
            <a:br>
              <a:rPr lang="en-US" altLang="en-US" sz="1600" dirty="0"/>
            </a:br>
            <a:r>
              <a:rPr lang="es-419"/>
              <a:t>Packet Tracer – Use Ping y Traceroute para probar la conectividad de red</a:t>
            </a:r>
          </a:p>
        </p:txBody>
      </p:sp>
      <p:sp>
        <p:nvSpPr>
          <p:cNvPr id="5" name="Rectangle 6">
            <a:extLst>
              <a:ext uri="{FF2B5EF4-FFF2-40B4-BE49-F238E27FC236}">
                <a16:creationId xmlns:a16="http://schemas.microsoft.com/office/drawing/2014/main" id="{90913010-55BD-654E-8C45-7CAB421D7CC5}"/>
              </a:ext>
            </a:extLst>
          </p:cNvPr>
          <p:cNvSpPr>
            <a:spLocks noGrp="1" noChangeArrowheads="1"/>
          </p:cNvSpPr>
          <p:nvPr>
            <p:ph idx="1"/>
          </p:nvPr>
        </p:nvSpPr>
        <p:spPr>
          <a:xfrm>
            <a:off x="179882" y="1130156"/>
            <a:ext cx="8649325" cy="3426853"/>
          </a:xfrm>
        </p:spPr>
        <p:txBody>
          <a:bodyPr/>
          <a:lstStyle/>
          <a:p>
            <a:pPr marL="0" indent="0" rtl="0">
              <a:buNone/>
            </a:pPr>
            <a:r>
              <a:rPr lang="es-419" sz="1800"/>
              <a:t>En este Packet Tracer, hará lo siguiente:</a:t>
            </a:r>
          </a:p>
          <a:p>
            <a:pPr rtl="0">
              <a:buFont typeface="Arial" panose="020B0604020202020204" pitchFamily="34" charset="0"/>
              <a:buChar char="•"/>
            </a:pPr>
            <a:r>
              <a:rPr lang="es-419" sz="1800"/>
              <a:t>Pruebe y restaure la conectividad IPv4</a:t>
            </a:r>
          </a:p>
          <a:p>
            <a:pPr rtl="0">
              <a:buFont typeface="Arial" panose="020B0604020202020204" pitchFamily="34" charset="0"/>
              <a:buChar char="•"/>
            </a:pPr>
            <a:r>
              <a:rPr lang="es-419" sz="1800"/>
              <a:t>Pruebe y restaure la conectividad IPv6</a:t>
            </a:r>
          </a:p>
          <a:p>
            <a:pPr marL="0" indent="0">
              <a:buNone/>
            </a:pPr>
            <a:endParaRPr lang="en-US" altLang="ja-JP" dirty="0"/>
          </a:p>
        </p:txBody>
      </p:sp>
    </p:spTree>
    <p:custDataLst>
      <p:tags r:id="rId1"/>
    </p:custDataLst>
    <p:extLst>
      <p:ext uri="{BB962C8B-B14F-4D97-AF65-F5344CB8AC3E}">
        <p14:creationId xmlns:p14="http://schemas.microsoft.com/office/powerpoint/2010/main" val="3849322436"/>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416425" y="1747520"/>
            <a:ext cx="8280314" cy="970280"/>
          </a:xfrm>
        </p:spPr>
        <p:txBody>
          <a:bodyPr/>
          <a:lstStyle/>
          <a:p>
            <a:pPr rtl="0"/>
            <a:r>
              <a:rPr lang="es-419">
                <a:solidFill>
                  <a:schemeClr val="accent5">
                    <a:lumMod val="40000"/>
                    <a:lumOff val="60000"/>
                  </a:schemeClr>
                </a:solidFill>
              </a:rPr>
              <a:t>13.3 - Módulo de práctica y cuestionario</a:t>
            </a:r>
          </a:p>
        </p:txBody>
      </p:sp>
    </p:spTree>
    <p:custDataLst>
      <p:tags r:id="rId1"/>
    </p:custDataLst>
    <p:extLst>
      <p:ext uri="{BB962C8B-B14F-4D97-AF65-F5344CB8AC3E}">
        <p14:creationId xmlns:p14="http://schemas.microsoft.com/office/powerpoint/2010/main" val="410599242"/>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0" y="0"/>
            <a:ext cx="9144000" cy="1119882"/>
          </a:xfrm>
        </p:spPr>
        <p:txBody>
          <a:bodyPr/>
          <a:lstStyle/>
          <a:p>
            <a:pPr rtl="0"/>
            <a:r>
              <a:rPr lang="es-419" sz="1600"/>
              <a:t>Módulo de Práctica y Prueba</a:t>
            </a:r>
            <a:br>
              <a:rPr lang="en-US" altLang="en-US" sz="1600" dirty="0"/>
            </a:br>
            <a:r>
              <a:rPr lang="es-419"/>
              <a:t>Packet Tracer – Use ICMP para probar y corregir la conectividad de red</a:t>
            </a:r>
          </a:p>
        </p:txBody>
      </p:sp>
      <p:sp>
        <p:nvSpPr>
          <p:cNvPr id="5" name="Rectangle 6">
            <a:extLst>
              <a:ext uri="{FF2B5EF4-FFF2-40B4-BE49-F238E27FC236}">
                <a16:creationId xmlns:a16="http://schemas.microsoft.com/office/drawing/2014/main" id="{90913010-55BD-654E-8C45-7CAB421D7CC5}"/>
              </a:ext>
            </a:extLst>
          </p:cNvPr>
          <p:cNvSpPr>
            <a:spLocks noGrp="1" noChangeArrowheads="1"/>
          </p:cNvSpPr>
          <p:nvPr>
            <p:ph idx="1"/>
          </p:nvPr>
        </p:nvSpPr>
        <p:spPr>
          <a:xfrm>
            <a:off x="179882" y="1119882"/>
            <a:ext cx="8649325" cy="3437127"/>
          </a:xfrm>
        </p:spPr>
        <p:txBody>
          <a:bodyPr/>
          <a:lstStyle/>
          <a:p>
            <a:pPr marL="0" indent="0" rtl="0">
              <a:buNone/>
            </a:pPr>
            <a:r>
              <a:rPr lang="es-419" sz="1800"/>
              <a:t>En este Packet Tracer, hará lo siguiente:</a:t>
            </a:r>
          </a:p>
          <a:p>
            <a:pPr rtl="0">
              <a:buFont typeface="Arial" panose="020B0604020202020204" pitchFamily="34" charset="0"/>
              <a:buChar char="•"/>
            </a:pPr>
            <a:r>
              <a:rPr lang="es-419" sz="1800"/>
              <a:t>Use ICMP para localizar problemas de conectividad.</a:t>
            </a:r>
          </a:p>
          <a:p>
            <a:pPr rtl="0">
              <a:buFont typeface="Arial" panose="020B0604020202020204" pitchFamily="34" charset="0"/>
              <a:buChar char="•"/>
            </a:pPr>
            <a:r>
              <a:rPr lang="es-419" sz="1800"/>
              <a:t>Configure dispositivos de red para corregir problemas de conectividad</a:t>
            </a:r>
            <a:r>
              <a:rPr lang="es-419"/>
              <a:t>.</a:t>
            </a:r>
          </a:p>
          <a:p>
            <a:endParaRPr lang="en-US" altLang="ja-JP" dirty="0"/>
          </a:p>
        </p:txBody>
      </p:sp>
    </p:spTree>
    <p:custDataLst>
      <p:tags r:id="rId1"/>
    </p:custDataLst>
    <p:extLst>
      <p:ext uri="{BB962C8B-B14F-4D97-AF65-F5344CB8AC3E}">
        <p14:creationId xmlns:p14="http://schemas.microsoft.com/office/powerpoint/2010/main" val="4195970949"/>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a:xfrm>
            <a:off x="0" y="0"/>
            <a:ext cx="9144000" cy="1491916"/>
          </a:xfrm>
        </p:spPr>
        <p:txBody>
          <a:bodyPr/>
          <a:lstStyle/>
          <a:p>
            <a:pPr rtl="0"/>
            <a:r>
              <a:rPr lang="es-419" sz="1600"/>
              <a:t>Módulo de Práctica y quiz</a:t>
            </a:r>
            <a:r>
              <a:rPr lang="es-419"/>
              <a:t> Packet Tracer - Usar Ping y Traceroute para probar la conectividad de red - Modo Físico</a:t>
            </a:r>
            <a:br>
              <a:rPr lang="en-US" altLang="en-US" dirty="0"/>
            </a:br>
            <a:r>
              <a:rPr lang="es-419"/>
              <a:t> Lab — Usar Ping y Traceroute para probar la conectividad de red</a:t>
            </a:r>
          </a:p>
        </p:txBody>
      </p:sp>
      <p:sp>
        <p:nvSpPr>
          <p:cNvPr id="5" name="Rectangle 6">
            <a:extLst>
              <a:ext uri="{FF2B5EF4-FFF2-40B4-BE49-F238E27FC236}">
                <a16:creationId xmlns:a16="http://schemas.microsoft.com/office/drawing/2014/main" id="{90913010-55BD-654E-8C45-7CAB421D7CC5}"/>
              </a:ext>
            </a:extLst>
          </p:cNvPr>
          <p:cNvSpPr>
            <a:spLocks noGrp="1" noChangeArrowheads="1"/>
          </p:cNvSpPr>
          <p:nvPr>
            <p:ph idx="1"/>
          </p:nvPr>
        </p:nvSpPr>
        <p:spPr>
          <a:xfrm>
            <a:off x="247337" y="1491916"/>
            <a:ext cx="8649325" cy="3522688"/>
          </a:xfrm>
        </p:spPr>
        <p:txBody>
          <a:bodyPr/>
          <a:lstStyle/>
          <a:p>
            <a:pPr marL="0" indent="0" rtl="0">
              <a:buNone/>
            </a:pPr>
            <a:r>
              <a:rPr lang="es-419" sz="1400"/>
              <a:t>En esta actividad de Packet Tracer Modo Físico, completará los siguientes objetivos:</a:t>
            </a:r>
          </a:p>
          <a:p>
            <a:pPr rtl="0">
              <a:buFont typeface="Arial" panose="020B0604020202020204" pitchFamily="34" charset="0"/>
              <a:buChar char="•"/>
            </a:pPr>
            <a:r>
              <a:rPr lang="es-419" sz="1400"/>
              <a:t>Utilizar el comando ping para realizar pruebas de red básicas </a:t>
            </a:r>
          </a:p>
          <a:p>
            <a:pPr rtl="0">
              <a:buFont typeface="Arial" panose="020B0604020202020204" pitchFamily="34" charset="0"/>
              <a:buChar char="•"/>
            </a:pPr>
            <a:r>
              <a:rPr lang="es-419" sz="1400"/>
              <a:t>Utilizar los comandos tracert y traceroute para realizar pruebas de red básicas</a:t>
            </a:r>
          </a:p>
          <a:p>
            <a:pPr rtl="0">
              <a:buFont typeface="Arial" panose="020B0604020202020204" pitchFamily="34" charset="0"/>
              <a:buChar char="•"/>
            </a:pPr>
            <a:r>
              <a:rPr lang="es-419" sz="1400"/>
              <a:t>Solucionar problemas de la topología</a:t>
            </a:r>
          </a:p>
          <a:p>
            <a:pPr marL="0" indent="0" rtl="0">
              <a:buNone/>
            </a:pPr>
            <a:r>
              <a:rPr lang="es-419" sz="1400"/>
              <a:t>En este laboratorio, cumplirá los siguientes objetivos: </a:t>
            </a:r>
          </a:p>
          <a:p>
            <a:pPr rtl="0">
              <a:buFont typeface="Arial" panose="020B0604020202020204" pitchFamily="34" charset="0"/>
              <a:buChar char="•"/>
            </a:pPr>
            <a:r>
              <a:rPr lang="es-419" sz="1400"/>
              <a:t>Construir y configurar de la red </a:t>
            </a:r>
          </a:p>
          <a:p>
            <a:pPr rtl="0">
              <a:buFont typeface="Arial" panose="020B0604020202020204" pitchFamily="34" charset="0"/>
              <a:buChar char="•"/>
            </a:pPr>
            <a:r>
              <a:rPr lang="es-419" sz="1400"/>
              <a:t>Utilizar el comando ping para realizar pruebas de red básicas </a:t>
            </a:r>
          </a:p>
          <a:p>
            <a:pPr rtl="0">
              <a:buFont typeface="Arial" panose="020B0604020202020204" pitchFamily="34" charset="0"/>
              <a:buChar char="•"/>
            </a:pPr>
            <a:r>
              <a:rPr lang="es-419" sz="1400"/>
              <a:t>Utilizar los comandos tracert y traceroute para realizar pruebas de red básicas</a:t>
            </a:r>
          </a:p>
          <a:p>
            <a:pPr rtl="0">
              <a:buFont typeface="Arial" panose="020B0604020202020204" pitchFamily="34" charset="0"/>
              <a:buChar char="•"/>
            </a:pPr>
            <a:r>
              <a:rPr lang="es-419" sz="1400"/>
              <a:t>Solucionar problemas de la topología</a:t>
            </a:r>
          </a:p>
        </p:txBody>
      </p:sp>
    </p:spTree>
    <p:custDataLst>
      <p:tags r:id="rId1"/>
    </p:custDataLst>
    <p:extLst>
      <p:ext uri="{BB962C8B-B14F-4D97-AF65-F5344CB8AC3E}">
        <p14:creationId xmlns:p14="http://schemas.microsoft.com/office/powerpoint/2010/main" val="866380527"/>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5" name="Rectangle 2"/>
          <p:cNvSpPr>
            <a:spLocks noGrp="1" noChangeArrowheads="1"/>
          </p:cNvSpPr>
          <p:nvPr>
            <p:ph type="title"/>
          </p:nvPr>
        </p:nvSpPr>
        <p:spPr/>
        <p:txBody>
          <a:bodyPr/>
          <a:lstStyle/>
          <a:p>
            <a:pPr rtl="0"/>
            <a:r>
              <a:rPr lang="es-419" sz="1600">
                <a:latin typeface="Arial" charset="0"/>
              </a:rPr>
              <a:t>Práctica del Módulo y Cuestionario</a:t>
            </a:r>
            <a:br>
              <a:rPr lang="en-US" dirty="0">
                <a:latin typeface="Arial" charset="0"/>
              </a:rPr>
            </a:br>
            <a:r>
              <a:rPr lang="es-419">
                <a:latin typeface="Arial" charset="0"/>
              </a:rPr>
              <a:t>¿Qué aprendí en este módulo?</a:t>
            </a:r>
          </a:p>
        </p:txBody>
      </p:sp>
      <p:sp>
        <p:nvSpPr>
          <p:cNvPr id="4" name="Content Placeholder 3"/>
          <p:cNvSpPr>
            <a:spLocks noGrp="1"/>
          </p:cNvSpPr>
          <p:nvPr>
            <p:ph idx="1"/>
          </p:nvPr>
        </p:nvSpPr>
        <p:spPr>
          <a:xfrm>
            <a:off x="145357" y="798944"/>
            <a:ext cx="8641196" cy="3539376"/>
          </a:xfrm>
        </p:spPr>
        <p:txBody>
          <a:bodyPr/>
          <a:lstStyle/>
          <a:p>
            <a:pPr rtl="0">
              <a:lnSpc>
                <a:spcPct val="85000"/>
              </a:lnSpc>
              <a:spcBef>
                <a:spcPct val="30000"/>
              </a:spcBef>
              <a:buFont typeface="Arial" panose="020B0604020202020204" pitchFamily="34" charset="0"/>
              <a:buChar char="•"/>
            </a:pPr>
            <a:r>
              <a:rPr lang="es-419" sz="1600"/>
              <a:t>El propósito de los mensajes ICMP es proporcionar comentarios sobre problemas relacionados con el procesamiento de paquetes IP bajo ciertas condiciones.</a:t>
            </a:r>
          </a:p>
          <a:p>
            <a:pPr rtl="0">
              <a:lnSpc>
                <a:spcPct val="85000"/>
              </a:lnSpc>
              <a:spcBef>
                <a:spcPct val="30000"/>
              </a:spcBef>
              <a:buFont typeface="Arial" panose="020B0604020202020204" pitchFamily="34" charset="0"/>
              <a:buChar char="•"/>
            </a:pPr>
            <a:r>
              <a:rPr lang="es-419" sz="1600"/>
              <a:t>Los mensajes ICMP comunes a ICMPv4 e ICMPv6 son: Accesibilidad del host, Destino o Servicio inalcanzable y Tiempo excedido. </a:t>
            </a:r>
          </a:p>
          <a:p>
            <a:pPr rtl="0">
              <a:lnSpc>
                <a:spcPct val="85000"/>
              </a:lnSpc>
              <a:spcBef>
                <a:spcPct val="30000"/>
              </a:spcBef>
              <a:buFont typeface="Arial" panose="020B0604020202020204" pitchFamily="34" charset="0"/>
              <a:buChar char="•"/>
            </a:pPr>
            <a:r>
              <a:rPr lang="es-419" sz="1600"/>
              <a:t>Los mensajes entre un router IPv6 y un dispositivo IPv6, incluida la asignación dinámica de direcciones, incluyen RS y RA. Los mensajes entre dispositivos IPv6 incluyen el redireccionamiento (similar a IPv4), NS y NA.</a:t>
            </a:r>
          </a:p>
          <a:p>
            <a:pPr rtl="0">
              <a:lnSpc>
                <a:spcPct val="85000"/>
              </a:lnSpc>
              <a:spcBef>
                <a:spcPct val="30000"/>
              </a:spcBef>
              <a:buFont typeface="Arial" panose="020B0604020202020204" pitchFamily="34" charset="0"/>
              <a:buChar char="•"/>
            </a:pPr>
            <a:r>
              <a:rPr lang="es-419" sz="1600"/>
              <a:t>Ping (utilizado por IPv4 e IPv6) utiliza la solicitud de eco ICMP y los mensajes de respuesta de eco para probar la conectividad entre hosts</a:t>
            </a:r>
          </a:p>
          <a:p>
            <a:pPr rtl="0">
              <a:lnSpc>
                <a:spcPct val="85000"/>
              </a:lnSpc>
              <a:spcBef>
                <a:spcPct val="30000"/>
              </a:spcBef>
              <a:buFont typeface="Arial" panose="020B0604020202020204" pitchFamily="34" charset="0"/>
              <a:buChar char="•"/>
            </a:pPr>
            <a:r>
              <a:rPr lang="es-419" sz="1600"/>
              <a:t>Ping se puede usar para probar la configuración interna de IPv4 o IPv6 en el host local. </a:t>
            </a:r>
          </a:p>
          <a:p>
            <a:pPr rtl="0">
              <a:lnSpc>
                <a:spcPct val="85000"/>
              </a:lnSpc>
              <a:spcBef>
                <a:spcPct val="30000"/>
              </a:spcBef>
              <a:buFont typeface="Arial" panose="020B0604020202020204" pitchFamily="34" charset="0"/>
              <a:buChar char="•"/>
            </a:pPr>
            <a:r>
              <a:rPr lang="es-419" sz="1600"/>
              <a:t>Traceroute (tracert) genera una lista de saltos que se alcanzaron con éxito a lo largo del camino.</a:t>
            </a:r>
          </a:p>
        </p:txBody>
      </p:sp>
    </p:spTree>
    <p:custDataLst>
      <p:tags r:id="rId1"/>
    </p:custDataLst>
    <p:extLst>
      <p:ext uri="{BB962C8B-B14F-4D97-AF65-F5344CB8AC3E}">
        <p14:creationId xmlns:p14="http://schemas.microsoft.com/office/powerpoint/2010/main" val="2548999575"/>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Rectangle 2"/>
          <p:cNvSpPr>
            <a:spLocks noGrp="1" noChangeArrowheads="1"/>
          </p:cNvSpPr>
          <p:nvPr>
            <p:ph type="title"/>
          </p:nvPr>
        </p:nvSpPr>
        <p:spPr>
          <a:xfrm>
            <a:off x="1" y="41394"/>
            <a:ext cx="9144000" cy="609056"/>
          </a:xfrm>
        </p:spPr>
        <p:txBody>
          <a:bodyPr/>
          <a:lstStyle/>
          <a:p>
            <a:pPr rtl="0" eaLnBrk="1" hangingPunct="1"/>
            <a:r>
              <a:rPr lang="es-419" sz="1600">
                <a:latin typeface="Arial" charset="0"/>
              </a:rPr>
              <a:t>Módulo 13: ICMP </a:t>
            </a:r>
            <a:br>
              <a:rPr lang="en-US" dirty="0">
                <a:latin typeface="Arial" charset="0"/>
              </a:rPr>
            </a:br>
            <a:r>
              <a:rPr lang="es-419">
                <a:latin typeface="Arial" charset="0"/>
              </a:rPr>
              <a:t>Nuevos términos y comandos</a:t>
            </a:r>
          </a:p>
        </p:txBody>
      </p:sp>
      <p:sp>
        <p:nvSpPr>
          <p:cNvPr id="6" name="Content Placeholder 5">
            <a:extLst>
              <a:ext uri="{FF2B5EF4-FFF2-40B4-BE49-F238E27FC236}">
                <a16:creationId xmlns:a16="http://schemas.microsoft.com/office/drawing/2014/main" id="{CE0CCACF-BEF7-4889-8E50-CB443D959720}"/>
              </a:ext>
            </a:extLst>
          </p:cNvPr>
          <p:cNvSpPr>
            <a:spLocks noGrp="1"/>
          </p:cNvSpPr>
          <p:nvPr>
            <p:ph idx="1"/>
          </p:nvPr>
        </p:nvSpPr>
        <p:spPr/>
        <p:txBody>
          <a:bodyPr/>
          <a:lstStyle/>
          <a:p>
            <a:pPr marL="173038" indent="-173038" rtl="0">
              <a:spcBef>
                <a:spcPts val="200"/>
              </a:spcBef>
              <a:spcAft>
                <a:spcPts val="200"/>
              </a:spcAft>
              <a:buFont typeface="Arial" panose="020B0604020202020204" pitchFamily="34" charset="0"/>
              <a:buChar char="•"/>
            </a:pPr>
            <a:r>
              <a:rPr lang="es-419">
                <a:solidFill>
                  <a:schemeClr val="tx1"/>
                </a:solidFill>
              </a:rPr>
              <a:t>ICMP</a:t>
            </a:r>
          </a:p>
          <a:p>
            <a:pPr marL="173038" indent="-173038" rtl="0">
              <a:spcBef>
                <a:spcPts val="200"/>
              </a:spcBef>
              <a:spcAft>
                <a:spcPts val="200"/>
              </a:spcAft>
              <a:buFont typeface="Arial" panose="020B0604020202020204" pitchFamily="34" charset="0"/>
              <a:buChar char="•"/>
            </a:pPr>
            <a:r>
              <a:rPr lang="es-419">
                <a:solidFill>
                  <a:schemeClr val="tx1"/>
                </a:solidFill>
              </a:rPr>
              <a:t>ICMPv4</a:t>
            </a:r>
          </a:p>
          <a:p>
            <a:pPr marL="173038" indent="-173038" rtl="0">
              <a:spcBef>
                <a:spcPts val="200"/>
              </a:spcBef>
              <a:spcAft>
                <a:spcPts val="200"/>
              </a:spcAft>
              <a:buFont typeface="Arial" panose="020B0604020202020204" pitchFamily="34" charset="0"/>
              <a:buChar char="•"/>
            </a:pPr>
            <a:r>
              <a:rPr lang="es-419">
                <a:solidFill>
                  <a:schemeClr val="tx1"/>
                </a:solidFill>
              </a:rPr>
              <a:t>ICMPv6</a:t>
            </a:r>
          </a:p>
          <a:p>
            <a:pPr marL="173038" indent="-173038" rtl="0">
              <a:spcBef>
                <a:spcPts val="200"/>
              </a:spcBef>
              <a:spcAft>
                <a:spcPts val="200"/>
              </a:spcAft>
              <a:buFont typeface="Arial" panose="020B0604020202020204" pitchFamily="34" charset="0"/>
              <a:buChar char="•"/>
            </a:pPr>
            <a:r>
              <a:rPr lang="es-419">
                <a:solidFill>
                  <a:schemeClr val="tx1"/>
                </a:solidFill>
              </a:rPr>
              <a:t>ping</a:t>
            </a:r>
          </a:p>
          <a:p>
            <a:pPr marL="173038" indent="-173038" rtl="0">
              <a:spcBef>
                <a:spcPts val="200"/>
              </a:spcBef>
              <a:spcAft>
                <a:spcPts val="200"/>
              </a:spcAft>
              <a:buFont typeface="Arial" panose="020B0604020202020204" pitchFamily="34" charset="0"/>
              <a:buChar char="•"/>
            </a:pPr>
            <a:r>
              <a:rPr lang="es-419">
                <a:solidFill>
                  <a:schemeClr val="tx1"/>
                </a:solidFill>
              </a:rPr>
              <a:t>traceroute</a:t>
            </a:r>
          </a:p>
          <a:p>
            <a:pPr marL="173038" indent="-173038" rtl="0">
              <a:spcBef>
                <a:spcPts val="200"/>
              </a:spcBef>
              <a:spcAft>
                <a:spcPts val="200"/>
              </a:spcAft>
              <a:buFont typeface="Arial" panose="020B0604020202020204" pitchFamily="34" charset="0"/>
              <a:buChar char="•"/>
            </a:pPr>
            <a:r>
              <a:rPr lang="es-419">
                <a:solidFill>
                  <a:schemeClr val="tx1"/>
                </a:solidFill>
              </a:rPr>
              <a:t>tracert</a:t>
            </a:r>
          </a:p>
          <a:p>
            <a:pPr marL="173038" indent="-173038" rtl="0">
              <a:spcBef>
                <a:spcPts val="200"/>
              </a:spcBef>
              <a:spcAft>
                <a:spcPts val="200"/>
              </a:spcAft>
              <a:buFont typeface="Arial" panose="020B0604020202020204" pitchFamily="34" charset="0"/>
              <a:buChar char="•"/>
            </a:pPr>
            <a:r>
              <a:rPr lang="es-419">
                <a:solidFill>
                  <a:schemeClr val="tx1"/>
                </a:solidFill>
              </a:rPr>
              <a:t>Network Discovery Protocol</a:t>
            </a:r>
          </a:p>
          <a:p>
            <a:pPr marL="173038" indent="-173038" rtl="0">
              <a:spcBef>
                <a:spcPts val="200"/>
              </a:spcBef>
              <a:spcAft>
                <a:spcPts val="200"/>
              </a:spcAft>
              <a:buFont typeface="Arial" panose="020B0604020202020204" pitchFamily="34" charset="0"/>
              <a:buChar char="•"/>
            </a:pPr>
            <a:r>
              <a:rPr lang="es-419">
                <a:solidFill>
                  <a:schemeClr val="tx1"/>
                </a:solidFill>
              </a:rPr>
              <a:t>Solicitud de router (RS)</a:t>
            </a:r>
          </a:p>
          <a:p>
            <a:pPr marL="173038" indent="-173038" rtl="0">
              <a:spcBef>
                <a:spcPts val="200"/>
              </a:spcBef>
              <a:spcAft>
                <a:spcPts val="200"/>
              </a:spcAft>
              <a:buFont typeface="Arial" panose="020B0604020202020204" pitchFamily="34" charset="0"/>
              <a:buChar char="•"/>
            </a:pPr>
            <a:r>
              <a:rPr lang="es-419">
                <a:solidFill>
                  <a:schemeClr val="tx1"/>
                </a:solidFill>
              </a:rPr>
              <a:t>Anuncio de router (RA)</a:t>
            </a:r>
          </a:p>
          <a:p>
            <a:pPr marL="173038" indent="-173038" rtl="0">
              <a:spcBef>
                <a:spcPts val="200"/>
              </a:spcBef>
              <a:spcAft>
                <a:spcPts val="200"/>
              </a:spcAft>
              <a:buFont typeface="Arial" panose="020B0604020202020204" pitchFamily="34" charset="0"/>
              <a:buChar char="•"/>
            </a:pPr>
            <a:r>
              <a:rPr lang="es-419">
                <a:solidFill>
                  <a:schemeClr val="tx1"/>
                </a:solidFill>
              </a:rPr>
              <a:t>Mensajes de solicitud de vecino (NS)</a:t>
            </a:r>
          </a:p>
          <a:p>
            <a:pPr marL="173038" indent="-173038" rtl="0">
              <a:spcBef>
                <a:spcPts val="200"/>
              </a:spcBef>
              <a:spcAft>
                <a:spcPts val="200"/>
              </a:spcAft>
              <a:buFont typeface="Arial" panose="020B0604020202020204" pitchFamily="34" charset="0"/>
              <a:buChar char="•"/>
            </a:pPr>
            <a:r>
              <a:rPr lang="es-419">
                <a:solidFill>
                  <a:schemeClr val="tx1"/>
                </a:solidFill>
              </a:rPr>
              <a:t>Anuncio de vecino (NA)</a:t>
            </a:r>
          </a:p>
          <a:p>
            <a:pPr marL="173038" indent="-173038" rtl="0">
              <a:spcBef>
                <a:spcPts val="200"/>
              </a:spcBef>
              <a:spcAft>
                <a:spcPts val="200"/>
              </a:spcAft>
              <a:buFont typeface="Arial" panose="020B0604020202020204" pitchFamily="34" charset="0"/>
              <a:buChar char="•"/>
            </a:pPr>
            <a:r>
              <a:rPr lang="es-419">
                <a:solidFill>
                  <a:schemeClr val="tx1"/>
                </a:solidFill>
              </a:rPr>
              <a:t>TTL</a:t>
            </a:r>
          </a:p>
          <a:p>
            <a:pPr marL="0" indent="0">
              <a:buNone/>
            </a:pPr>
            <a:endParaRPr lang="en-US" dirty="0"/>
          </a:p>
        </p:txBody>
      </p:sp>
    </p:spTree>
    <p:custDataLst>
      <p:tags r:id="rId1"/>
    </p:custDataLst>
    <p:extLst>
      <p:ext uri="{BB962C8B-B14F-4D97-AF65-F5344CB8AC3E}">
        <p14:creationId xmlns:p14="http://schemas.microsoft.com/office/powerpoint/2010/main" val="3271745509"/>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ustDataLst>
      <p:tags r:id="rId1"/>
    </p:custDataLst>
    <p:extLst>
      <p:ext uri="{BB962C8B-B14F-4D97-AF65-F5344CB8AC3E}">
        <p14:creationId xmlns:p14="http://schemas.microsoft.com/office/powerpoint/2010/main" val="419082827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2">
            <a:extLst>
              <a:ext uri="{FF2B5EF4-FFF2-40B4-BE49-F238E27FC236}">
                <a16:creationId xmlns:a16="http://schemas.microsoft.com/office/drawing/2014/main" id="{2D10C50B-ED86-4E5D-BD0F-658911DFEF9B}"/>
              </a:ext>
            </a:extLst>
          </p:cNvPr>
          <p:cNvSpPr>
            <a:spLocks noGrp="1"/>
          </p:cNvSpPr>
          <p:nvPr>
            <p:ph type="title"/>
          </p:nvPr>
        </p:nvSpPr>
        <p:spPr>
          <a:xfrm>
            <a:off x="0" y="-15285"/>
            <a:ext cx="9144000" cy="757238"/>
          </a:xfrm>
        </p:spPr>
        <p:txBody>
          <a:bodyPr/>
          <a:lstStyle/>
          <a:p>
            <a:pPr rtl="0"/>
            <a:r>
              <a:rPr lang="es-419"/>
              <a:t>¿Qué esperar en este módulo? (cont.)</a:t>
            </a:r>
          </a:p>
        </p:txBody>
      </p:sp>
      <p:sp>
        <p:nvSpPr>
          <p:cNvPr id="6" name="Content Placeholder 1">
            <a:extLst>
              <a:ext uri="{FF2B5EF4-FFF2-40B4-BE49-F238E27FC236}">
                <a16:creationId xmlns:a16="http://schemas.microsoft.com/office/drawing/2014/main" id="{031D3D35-BC84-421A-A5F0-48081A310F8E}"/>
              </a:ext>
            </a:extLst>
          </p:cNvPr>
          <p:cNvSpPr txBox="1">
            <a:spLocks/>
          </p:cNvSpPr>
          <p:nvPr/>
        </p:nvSpPr>
        <p:spPr bwMode="auto">
          <a:xfrm>
            <a:off x="106756" y="668963"/>
            <a:ext cx="8853286" cy="3463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0" indent="0" rtl="0">
              <a:buNone/>
            </a:pPr>
            <a:r>
              <a:rPr lang="es-419"/>
              <a:t>Para facilitar el aprendizaje, se van a incluir en este módulo las siguientes características:</a:t>
            </a:r>
          </a:p>
          <a:p>
            <a:pPr marL="0" indent="0">
              <a:buNone/>
            </a:pPr>
            <a:endParaRPr lang="en-US" dirty="0"/>
          </a:p>
          <a:p>
            <a:pPr marL="0" indent="0">
              <a:buFont typeface="Wingdings" panose="05000000000000000000" pitchFamily="2" charset="2"/>
              <a:buNone/>
            </a:pPr>
            <a:endParaRPr lang="en-US" dirty="0"/>
          </a:p>
        </p:txBody>
      </p:sp>
      <p:graphicFrame>
        <p:nvGraphicFramePr>
          <p:cNvPr id="4" name="Content Placeholder 3">
            <a:extLst>
              <a:ext uri="{FF2B5EF4-FFF2-40B4-BE49-F238E27FC236}">
                <a16:creationId xmlns:a16="http://schemas.microsoft.com/office/drawing/2014/main" id="{DDD52CCD-9D1E-4CC4-815A-A5967A0831D9}"/>
              </a:ext>
            </a:extLst>
          </p:cNvPr>
          <p:cNvGraphicFramePr>
            <a:graphicFrameLocks noGrp="1"/>
          </p:cNvGraphicFramePr>
          <p:nvPr>
            <p:ph idx="1"/>
          </p:nvPr>
        </p:nvGraphicFramePr>
        <p:xfrm>
          <a:off x="106756" y="1279280"/>
          <a:ext cx="8595235" cy="2600325"/>
        </p:xfrm>
        <a:graphic>
          <a:graphicData uri="http://schemas.openxmlformats.org/drawingml/2006/table">
            <a:tbl>
              <a:tblPr firstRow="1" bandRow="1">
                <a:tableStyleId>{5C22544A-7EE6-4342-B048-85BDC9FD1C3A}</a:tableStyleId>
              </a:tblPr>
              <a:tblGrid>
                <a:gridCol w="2245746">
                  <a:extLst>
                    <a:ext uri="{9D8B030D-6E8A-4147-A177-3AD203B41FA5}">
                      <a16:colId xmlns:a16="http://schemas.microsoft.com/office/drawing/2014/main" val="3215831619"/>
                    </a:ext>
                  </a:extLst>
                </a:gridCol>
                <a:gridCol w="6349489">
                  <a:extLst>
                    <a:ext uri="{9D8B030D-6E8A-4147-A177-3AD203B41FA5}">
                      <a16:colId xmlns:a16="http://schemas.microsoft.com/office/drawing/2014/main" val="276475465"/>
                    </a:ext>
                  </a:extLst>
                </a:gridCol>
              </a:tblGrid>
              <a:tr h="265091">
                <a:tc>
                  <a:txBody>
                    <a:bodyPr/>
                    <a:lstStyle/>
                    <a:p>
                      <a:pPr algn="l" rtl="0" fontAlgn="b"/>
                      <a:r>
                        <a:rPr lang="es-419" sz="1400" b="1" i="0" u="none" strike="noStrike">
                          <a:solidFill>
                            <a:schemeClr val="bg1"/>
                          </a:solidFill>
                          <a:effectLst/>
                          <a:latin typeface="+mn-lt"/>
                        </a:rPr>
                        <a:t>Característica</a:t>
                      </a:r>
                    </a:p>
                  </a:txBody>
                  <a:tcPr marL="9525" marR="9525" marT="9525" marB="0" anchor="b"/>
                </a:tc>
                <a:tc>
                  <a:txBody>
                    <a:bodyPr/>
                    <a:lstStyle/>
                    <a:p>
                      <a:pPr rtl="0"/>
                      <a:r>
                        <a:rPr lang="es-419"/>
                        <a:t>Descripción</a:t>
                      </a:r>
                    </a:p>
                  </a:txBody>
                  <a:tcPr/>
                </a:tc>
                <a:extLst>
                  <a:ext uri="{0D108BD9-81ED-4DB2-BD59-A6C34878D82A}">
                    <a16:rowId xmlns:a16="http://schemas.microsoft.com/office/drawing/2014/main" val="3768427975"/>
                  </a:ext>
                </a:extLst>
              </a:tr>
              <a:tr h="265091">
                <a:tc>
                  <a:txBody>
                    <a:bodyPr/>
                    <a:lstStyle/>
                    <a:p>
                      <a:pPr algn="l" rtl="0" fontAlgn="b"/>
                      <a:r>
                        <a:rPr lang="es-419" sz="1400" b="0" i="0" u="none" strike="noStrike" baseline="0">
                          <a:solidFill>
                            <a:srgbClr val="000000"/>
                          </a:solidFill>
                          <a:effectLst/>
                          <a:latin typeface="+mn-lt"/>
                        </a:rPr>
                        <a:t>Actividad de Packet Tracer de Modo Físico</a:t>
                      </a:r>
                    </a:p>
                  </a:txBody>
                  <a:tcPr marL="9525" marR="9525" marT="9525" marB="0" anchor="b"/>
                </a:tc>
                <a:tc>
                  <a:txBody>
                    <a:bodyPr/>
                    <a:lstStyle/>
                    <a:p>
                      <a:pPr rtl="0"/>
                      <a:r>
                        <a:rPr lang="es-419"/>
                        <a:t>Estas actividades se completan mediante el Packet Tracer de </a:t>
                      </a:r>
                      <a:r>
                        <a:rPr lang="es-419" baseline="0"/>
                        <a:t>Modo Físico.</a:t>
                      </a:r>
                    </a:p>
                  </a:txBody>
                  <a:tcPr/>
                </a:tc>
                <a:extLst>
                  <a:ext uri="{0D108BD9-81ED-4DB2-BD59-A6C34878D82A}">
                    <a16:rowId xmlns:a16="http://schemas.microsoft.com/office/drawing/2014/main" val="2989889794"/>
                  </a:ext>
                </a:extLst>
              </a:tr>
              <a:tr h="265091">
                <a:tc>
                  <a:txBody>
                    <a:bodyPr/>
                    <a:lstStyle/>
                    <a:p>
                      <a:pPr algn="l" rtl="0" fontAlgn="b"/>
                      <a:r>
                        <a:rPr lang="es-419" sz="1400" b="0" i="0" u="none" strike="noStrike">
                          <a:solidFill>
                            <a:srgbClr val="000000"/>
                          </a:solidFill>
                          <a:effectLst/>
                          <a:latin typeface="+mn-lt"/>
                        </a:rPr>
                        <a:t>Laboratorios prácticos</a:t>
                      </a:r>
                    </a:p>
                  </a:txBody>
                  <a:tcPr marL="9525" marR="9525" marT="9525" marB="0" anchor="b"/>
                </a:tc>
                <a:tc>
                  <a:txBody>
                    <a:bodyPr/>
                    <a:lstStyle/>
                    <a:p>
                      <a:pPr rtl="0"/>
                      <a:r>
                        <a:rPr lang="es-419"/>
                        <a:t>Laboratorios diseñados para trabajar con equipos físicos.</a:t>
                      </a:r>
                    </a:p>
                  </a:txBody>
                  <a:tcPr/>
                </a:tc>
                <a:extLst>
                  <a:ext uri="{0D108BD9-81ED-4DB2-BD59-A6C34878D82A}">
                    <a16:rowId xmlns:a16="http://schemas.microsoft.com/office/drawing/2014/main" val="2258594367"/>
                  </a:ext>
                </a:extLst>
              </a:tr>
              <a:tr h="265091">
                <a:tc>
                  <a:txBody>
                    <a:bodyPr/>
                    <a:lstStyle/>
                    <a:p>
                      <a:pPr marL="0" marR="0" lvl="0" indent="0" algn="l" defTabSz="685777" rtl="0" eaLnBrk="1" fontAlgn="b" latinLnBrk="0" hangingPunct="1">
                        <a:lnSpc>
                          <a:spcPct val="100000"/>
                        </a:lnSpc>
                        <a:spcBef>
                          <a:spcPts val="0"/>
                        </a:spcBef>
                        <a:spcAft>
                          <a:spcPts val="0"/>
                        </a:spcAft>
                        <a:buClrTx/>
                        <a:buSzTx/>
                        <a:buFontTx/>
                        <a:buNone/>
                        <a:tabLst/>
                        <a:defRPr/>
                      </a:pPr>
                      <a:r>
                        <a:rPr lang="es-419" sz="1400" b="0" i="0" u="none" strike="noStrike">
                          <a:solidFill>
                            <a:srgbClr val="000000"/>
                          </a:solidFill>
                          <a:effectLst/>
                          <a:latin typeface="+mn-lt"/>
                        </a:rPr>
                        <a:t>Actividades de clase</a:t>
                      </a:r>
                    </a:p>
                    <a:p>
                      <a:pPr algn="l" fontAlgn="b"/>
                      <a:endParaRPr lang="en-US" sz="1400" b="0" i="0" u="none" strike="noStrike" dirty="0">
                        <a:solidFill>
                          <a:srgbClr val="000000"/>
                        </a:solidFill>
                        <a:effectLst/>
                        <a:latin typeface="+mn-lt"/>
                      </a:endParaRPr>
                    </a:p>
                  </a:txBody>
                  <a:tcPr marL="9525" marR="9525" marT="9525" marB="0" anchor="b"/>
                </a:tc>
                <a:tc>
                  <a:txBody>
                    <a:bodyPr/>
                    <a:lstStyle/>
                    <a:p>
                      <a:pPr rtl="0"/>
                      <a:r>
                        <a:rPr lang="es-419"/>
                        <a:t>Estos se encuentran en la página Recursos del instructor. Las actividades de clase están diseñadas para facilitar el aprendizaje, la discusión en clase y la colaboración.</a:t>
                      </a:r>
                    </a:p>
                  </a:txBody>
                  <a:tcPr/>
                </a:tc>
                <a:extLst>
                  <a:ext uri="{0D108BD9-81ED-4DB2-BD59-A6C34878D82A}">
                    <a16:rowId xmlns:a16="http://schemas.microsoft.com/office/drawing/2014/main" val="1125566603"/>
                  </a:ext>
                </a:extLst>
              </a:tr>
              <a:tr h="265091">
                <a:tc>
                  <a:txBody>
                    <a:bodyPr/>
                    <a:lstStyle/>
                    <a:p>
                      <a:pPr algn="l" rtl="0" fontAlgn="b"/>
                      <a:r>
                        <a:rPr lang="es-419" sz="1400" b="0" i="0" u="none" strike="noStrike">
                          <a:solidFill>
                            <a:srgbClr val="000000"/>
                          </a:solidFill>
                          <a:effectLst/>
                          <a:latin typeface="+mn-lt"/>
                        </a:rPr>
                        <a:t>Cuestionarios del Módulo</a:t>
                      </a:r>
                    </a:p>
                  </a:txBody>
                  <a:tcPr marL="9525" marR="9525" marT="9525" marB="0" anchor="b"/>
                </a:tc>
                <a:tc>
                  <a:txBody>
                    <a:bodyPr/>
                    <a:lstStyle/>
                    <a:p>
                      <a:pPr rtl="0"/>
                      <a:r>
                        <a:rPr lang="es-419"/>
                        <a:t>Auto-evaluaciones que integran conceptos y habilidades aprendidas a lo largo de los temas presentados en el módulo.</a:t>
                      </a:r>
                    </a:p>
                  </a:txBody>
                  <a:tcPr/>
                </a:tc>
                <a:extLst>
                  <a:ext uri="{0D108BD9-81ED-4DB2-BD59-A6C34878D82A}">
                    <a16:rowId xmlns:a16="http://schemas.microsoft.com/office/drawing/2014/main" val="831502776"/>
                  </a:ext>
                </a:extLst>
              </a:tr>
              <a:tr h="265091">
                <a:tc>
                  <a:txBody>
                    <a:bodyPr/>
                    <a:lstStyle/>
                    <a:p>
                      <a:pPr algn="l" rtl="0" fontAlgn="b"/>
                      <a:r>
                        <a:rPr lang="es-419" sz="1400" b="0" i="0" u="none" strike="noStrike">
                          <a:solidFill>
                            <a:srgbClr val="000000"/>
                          </a:solidFill>
                          <a:effectLst/>
                          <a:latin typeface="+mn-lt"/>
                        </a:rPr>
                        <a:t>Descripción del módulo</a:t>
                      </a:r>
                    </a:p>
                  </a:txBody>
                  <a:tcPr marL="9525" marR="9525" marT="9525" marB="0" anchor="b"/>
                </a:tc>
                <a:tc>
                  <a:txBody>
                    <a:bodyPr/>
                    <a:lstStyle/>
                    <a:p>
                      <a:pPr rtl="0"/>
                      <a:r>
                        <a:rPr lang="es-419" dirty="0"/>
                        <a:t>Resumen breve del contenido del módulo.</a:t>
                      </a:r>
                    </a:p>
                  </a:txBody>
                  <a:tcPr/>
                </a:tc>
                <a:extLst>
                  <a:ext uri="{0D108BD9-81ED-4DB2-BD59-A6C34878D82A}">
                    <a16:rowId xmlns:a16="http://schemas.microsoft.com/office/drawing/2014/main" val="2267046280"/>
                  </a:ext>
                </a:extLst>
              </a:tr>
            </a:tbl>
          </a:graphicData>
        </a:graphic>
      </p:graphicFrame>
    </p:spTree>
    <p:custDataLst>
      <p:tags r:id="rId1"/>
    </p:custDataLst>
    <p:extLst>
      <p:ext uri="{BB962C8B-B14F-4D97-AF65-F5344CB8AC3E}">
        <p14:creationId xmlns:p14="http://schemas.microsoft.com/office/powerpoint/2010/main" val="929551391"/>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3"/>
          <p:cNvSpPr>
            <a:spLocks noGrp="1" noChangeArrowheads="1"/>
          </p:cNvSpPr>
          <p:nvPr>
            <p:ph type="title"/>
          </p:nvPr>
        </p:nvSpPr>
        <p:spPr/>
        <p:txBody>
          <a:bodyPr/>
          <a:lstStyle/>
          <a:p>
            <a:pPr rtl="0" eaLnBrk="1" hangingPunct="1"/>
            <a:r>
              <a:rPr lang="es-419"/>
              <a:t>Verifique su Conocimiento</a:t>
            </a:r>
          </a:p>
        </p:txBody>
      </p:sp>
      <p:sp>
        <p:nvSpPr>
          <p:cNvPr id="4" name="Rectangle 34">
            <a:extLst>
              <a:ext uri="{FF2B5EF4-FFF2-40B4-BE49-F238E27FC236}">
                <a16:creationId xmlns:a16="http://schemas.microsoft.com/office/drawing/2014/main" id="{08FDDB5E-A0F2-A445-A3E2-506D151576AB}"/>
              </a:ext>
            </a:extLst>
          </p:cNvPr>
          <p:cNvSpPr txBox="1">
            <a:spLocks noChangeArrowheads="1"/>
          </p:cNvSpPr>
          <p:nvPr/>
        </p:nvSpPr>
        <p:spPr bwMode="auto">
          <a:xfrm>
            <a:off x="132715" y="982690"/>
            <a:ext cx="8878570" cy="3643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rtl="0">
              <a:spcBef>
                <a:spcPct val="30000"/>
              </a:spcBef>
              <a:buFont typeface="Arial" panose="020B0604020202020204" pitchFamily="34" charset="0"/>
              <a:buChar char="•"/>
            </a:pPr>
            <a:r>
              <a:rPr lang="es-419"/>
              <a:t>Las actividades de "Verifique su conocimiento" están  diseñadas para permitir que los estudiantes determinen si están entendiendo el contenido y puedan continuar, o si es necesario un repaso personal. </a:t>
            </a:r>
          </a:p>
          <a:p>
            <a:pPr rtl="0">
              <a:spcBef>
                <a:spcPct val="30000"/>
              </a:spcBef>
              <a:buFont typeface="Arial" panose="020B0604020202020204" pitchFamily="34" charset="0"/>
              <a:buChar char="•"/>
            </a:pPr>
            <a:r>
              <a:rPr lang="es-419"/>
              <a:t>Las actividades de "Verifique su Conocimiento" </a:t>
            </a:r>
            <a:r>
              <a:rPr lang="es-419" b="1" i="1"/>
              <a:t>no </a:t>
            </a:r>
            <a:r>
              <a:rPr lang="es-419"/>
              <a:t>afectan las calificaciones de los alumnos.</a:t>
            </a:r>
          </a:p>
          <a:p>
            <a:pPr rtl="0">
              <a:spcBef>
                <a:spcPct val="30000"/>
              </a:spcBef>
              <a:buFont typeface="Arial" panose="020B0604020202020204" pitchFamily="34" charset="0"/>
              <a:buChar char="•"/>
            </a:pPr>
            <a:r>
              <a:rPr lang="es-419"/>
              <a:t>No hay diapositivas separadas para estas actividades en el PPT. Se enumeran en el área de notas de la diapositiva que aparece antes de estas actividades.</a:t>
            </a:r>
          </a:p>
          <a:p>
            <a:pPr marL="0" indent="0">
              <a:spcBef>
                <a:spcPct val="30000"/>
              </a:spcBef>
              <a:buFont typeface="Wingdings" panose="05000000000000000000" pitchFamily="2" charset="2"/>
              <a:buNone/>
            </a:pPr>
            <a:endParaRPr lang="en-US" dirty="0"/>
          </a:p>
          <a:p>
            <a:pPr>
              <a:spcBef>
                <a:spcPct val="30000"/>
              </a:spcBef>
            </a:pPr>
            <a:endParaRPr lang="en-US" dirty="0"/>
          </a:p>
        </p:txBody>
      </p:sp>
    </p:spTree>
    <p:custDataLst>
      <p:tags r:id="rId1"/>
    </p:custDataLst>
    <p:extLst>
      <p:ext uri="{BB962C8B-B14F-4D97-AF65-F5344CB8AC3E}">
        <p14:creationId xmlns:p14="http://schemas.microsoft.com/office/powerpoint/2010/main" val="34472702"/>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33"/>
          <p:cNvSpPr>
            <a:spLocks noGrp="1" noChangeArrowheads="1"/>
          </p:cNvSpPr>
          <p:nvPr>
            <p:ph type="title"/>
          </p:nvPr>
        </p:nvSpPr>
        <p:spPr/>
        <p:txBody>
          <a:bodyPr/>
          <a:lstStyle/>
          <a:p>
            <a:pPr rtl="0" eaLnBrk="1" hangingPunct="1"/>
            <a:r>
              <a:rPr lang="es-419"/>
              <a:t>Actividades de Packet Tracer de Modo Físico</a:t>
            </a:r>
          </a:p>
        </p:txBody>
      </p:sp>
      <p:sp>
        <p:nvSpPr>
          <p:cNvPr id="4" name="Rectangle 34">
            <a:extLst>
              <a:ext uri="{FF2B5EF4-FFF2-40B4-BE49-F238E27FC236}">
                <a16:creationId xmlns:a16="http://schemas.microsoft.com/office/drawing/2014/main" id="{08FDDB5E-A0F2-A445-A3E2-506D151576AB}"/>
              </a:ext>
            </a:extLst>
          </p:cNvPr>
          <p:cNvSpPr txBox="1">
            <a:spLocks noChangeArrowheads="1"/>
          </p:cNvSpPr>
          <p:nvPr/>
        </p:nvSpPr>
        <p:spPr bwMode="auto">
          <a:xfrm>
            <a:off x="132715" y="982690"/>
            <a:ext cx="8878570" cy="3643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rtl="0">
              <a:spcBef>
                <a:spcPct val="30000"/>
              </a:spcBef>
              <a:buFont typeface="Arial" panose="020B0604020202020204" pitchFamily="34" charset="0"/>
              <a:buChar char="•"/>
            </a:pPr>
            <a:r>
              <a:rPr lang="es-419"/>
              <a:t>Estas actividades se completan usando Packet Tracer en Modo Físico. </a:t>
            </a:r>
          </a:p>
          <a:p>
            <a:pPr rtl="0">
              <a:spcBef>
                <a:spcPct val="30000"/>
              </a:spcBef>
              <a:buFont typeface="Arial" panose="020B0604020202020204" pitchFamily="34" charset="0"/>
              <a:buChar char="•"/>
            </a:pPr>
            <a:r>
              <a:rPr lang="es-419"/>
              <a:t>Están diseñados para emular los laboratorios correspondientes. </a:t>
            </a:r>
          </a:p>
          <a:p>
            <a:pPr rtl="0">
              <a:spcBef>
                <a:spcPct val="30000"/>
              </a:spcBef>
              <a:buFont typeface="Arial" panose="020B0604020202020204" pitchFamily="34" charset="0"/>
              <a:buChar char="•"/>
            </a:pPr>
            <a:r>
              <a:rPr lang="es-419"/>
              <a:t>Pueden utilizarse en lugar del laboratorio cuando el acceso a equipos físicos no es posible. </a:t>
            </a:r>
          </a:p>
          <a:p>
            <a:pPr rtl="0">
              <a:spcBef>
                <a:spcPct val="30000"/>
              </a:spcBef>
              <a:buFont typeface="Arial" panose="020B0604020202020204" pitchFamily="34" charset="0"/>
              <a:buChar char="•"/>
            </a:pPr>
            <a:r>
              <a:rPr lang="es-419"/>
              <a:t>Es posible que las actividades del modo físico del trazador de paquetes no tengan tanto andamio como las actividades PT que las preceden inmediatamente.</a:t>
            </a:r>
          </a:p>
          <a:p>
            <a:pPr marL="0" indent="0">
              <a:spcBef>
                <a:spcPct val="30000"/>
              </a:spcBef>
              <a:buFont typeface="Wingdings" panose="05000000000000000000" pitchFamily="2" charset="2"/>
              <a:buNone/>
            </a:pPr>
            <a:endParaRPr lang="en-US" dirty="0"/>
          </a:p>
          <a:p>
            <a:pPr>
              <a:spcBef>
                <a:spcPct val="30000"/>
              </a:spcBef>
            </a:pPr>
            <a:endParaRPr lang="en-US" dirty="0"/>
          </a:p>
        </p:txBody>
      </p:sp>
    </p:spTree>
    <p:custDataLst>
      <p:tags r:id="rId1"/>
    </p:custDataLst>
    <p:extLst>
      <p:ext uri="{BB962C8B-B14F-4D97-AF65-F5344CB8AC3E}">
        <p14:creationId xmlns:p14="http://schemas.microsoft.com/office/powerpoint/2010/main" val="2278866781"/>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33"/>
          <p:cNvSpPr>
            <a:spLocks noGrp="1" noChangeArrowheads="1"/>
          </p:cNvSpPr>
          <p:nvPr>
            <p:ph type="title"/>
          </p:nvPr>
        </p:nvSpPr>
        <p:spPr/>
        <p:txBody>
          <a:bodyPr/>
          <a:lstStyle/>
          <a:p>
            <a:pPr rtl="0" eaLnBrk="1" hangingPunct="1"/>
            <a:r>
              <a:rPr lang="es-419"/>
              <a:t>Módulo 13: Actividades</a:t>
            </a:r>
          </a:p>
        </p:txBody>
      </p:sp>
      <p:sp>
        <p:nvSpPr>
          <p:cNvPr id="6147" name="Rectangle 34"/>
          <p:cNvSpPr>
            <a:spLocks noGrp="1" noChangeArrowheads="1"/>
          </p:cNvSpPr>
          <p:nvPr>
            <p:ph idx="1"/>
          </p:nvPr>
        </p:nvSpPr>
        <p:spPr>
          <a:xfrm>
            <a:off x="144065" y="798945"/>
            <a:ext cx="8695135" cy="348414"/>
          </a:xfrm>
        </p:spPr>
        <p:txBody>
          <a:bodyPr/>
          <a:lstStyle/>
          <a:p>
            <a:pPr marL="0" indent="0" rtl="0">
              <a:spcBef>
                <a:spcPct val="30000"/>
              </a:spcBef>
              <a:buNone/>
            </a:pPr>
            <a:r>
              <a:rPr lang="es-419"/>
              <a:t>¿Qué actividades﻿ están asociadas con este módulo?</a:t>
            </a:r>
          </a:p>
          <a:p>
            <a:pPr marL="0" indent="0">
              <a:spcBef>
                <a:spcPct val="30000"/>
              </a:spcBef>
              <a:buNone/>
            </a:pPr>
            <a:endParaRPr lang="en-US" dirty="0"/>
          </a:p>
          <a:p>
            <a:pPr marL="89297" indent="0">
              <a:spcBef>
                <a:spcPct val="30000"/>
              </a:spcBef>
              <a:buNone/>
            </a:pPr>
            <a:endParaRPr lang="en-US" dirty="0"/>
          </a:p>
          <a:p>
            <a:pPr marL="89297" indent="0">
              <a:spcBef>
                <a:spcPct val="30000"/>
              </a:spcBef>
              <a:buNone/>
            </a:pPr>
            <a:endParaRPr lang="en-US" dirty="0"/>
          </a:p>
        </p:txBody>
      </p:sp>
      <p:graphicFrame>
        <p:nvGraphicFramePr>
          <p:cNvPr id="7" name="Content Placeholder 3"/>
          <p:cNvGraphicFramePr>
            <a:graphicFrameLocks/>
          </p:cNvGraphicFramePr>
          <p:nvPr>
            <p:extLst>
              <p:ext uri="{D42A27DB-BD31-4B8C-83A1-F6EECF244321}">
                <p14:modId xmlns:p14="http://schemas.microsoft.com/office/powerpoint/2010/main" val="1818144597"/>
              </p:ext>
            </p:extLst>
          </p:nvPr>
        </p:nvGraphicFramePr>
        <p:xfrm>
          <a:off x="457291" y="1368681"/>
          <a:ext cx="8229418" cy="2809998"/>
        </p:xfrm>
        <a:graphic>
          <a:graphicData uri="http://schemas.openxmlformats.org/drawingml/2006/table">
            <a:tbl>
              <a:tblPr firstRow="1" bandRow="1">
                <a:tableStyleId>{5C22544A-7EE6-4342-B048-85BDC9FD1C3A}</a:tableStyleId>
              </a:tblPr>
              <a:tblGrid>
                <a:gridCol w="1129733">
                  <a:extLst>
                    <a:ext uri="{9D8B030D-6E8A-4147-A177-3AD203B41FA5}">
                      <a16:colId xmlns:a16="http://schemas.microsoft.com/office/drawing/2014/main" val="20001"/>
                    </a:ext>
                  </a:extLst>
                </a:gridCol>
                <a:gridCol w="1857736">
                  <a:extLst>
                    <a:ext uri="{9D8B030D-6E8A-4147-A177-3AD203B41FA5}">
                      <a16:colId xmlns:a16="http://schemas.microsoft.com/office/drawing/2014/main" val="3156509146"/>
                    </a:ext>
                  </a:extLst>
                </a:gridCol>
                <a:gridCol w="4080076">
                  <a:extLst>
                    <a:ext uri="{9D8B030D-6E8A-4147-A177-3AD203B41FA5}">
                      <a16:colId xmlns:a16="http://schemas.microsoft.com/office/drawing/2014/main" val="20002"/>
                    </a:ext>
                  </a:extLst>
                </a:gridCol>
                <a:gridCol w="1161873">
                  <a:extLst>
                    <a:ext uri="{9D8B030D-6E8A-4147-A177-3AD203B41FA5}">
                      <a16:colId xmlns:a16="http://schemas.microsoft.com/office/drawing/2014/main" val="20003"/>
                    </a:ext>
                  </a:extLst>
                </a:gridCol>
              </a:tblGrid>
              <a:tr h="301434">
                <a:tc>
                  <a:txBody>
                    <a:bodyPr/>
                    <a:lstStyle/>
                    <a:p>
                      <a:pPr marL="0" marR="0" lvl="0" indent="0" algn="ctr" defTabSz="685777" rtl="0" eaLnBrk="1" fontAlgn="auto" latinLnBrk="0" hangingPunct="1">
                        <a:lnSpc>
                          <a:spcPct val="100000"/>
                        </a:lnSpc>
                        <a:spcBef>
                          <a:spcPts val="0"/>
                        </a:spcBef>
                        <a:spcAft>
                          <a:spcPts val="0"/>
                        </a:spcAft>
                        <a:buClrTx/>
                        <a:buSzTx/>
                        <a:buFontTx/>
                        <a:buNone/>
                        <a:tabLst/>
                        <a:defRPr/>
                      </a:pPr>
                      <a:r>
                        <a:rPr lang="es-419" sz="1200"/>
                        <a:t>N.° de página</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200"/>
                        <a:t>Tipo de actividad</a:t>
                      </a:r>
                    </a:p>
                  </a:txBody>
                  <a:tcPr marL="68580" marR="68580" marT="34290" marB="34290" anchor="ctr"/>
                </a:tc>
                <a:tc>
                  <a:txBody>
                    <a:bodyPr/>
                    <a:lstStyle/>
                    <a:p>
                      <a:pPr rtl="0"/>
                      <a:r>
                        <a:rPr lang="es-419" sz="1200"/>
                        <a:t>Nombre de la actividad</a:t>
                      </a:r>
                    </a:p>
                  </a:txBody>
                  <a:tcPr marL="68580" marR="68580" marT="34290" marB="34290" anchor="ctr"/>
                </a:tc>
                <a:tc>
                  <a:txBody>
                    <a:bodyPr/>
                    <a:lstStyle/>
                    <a:p>
                      <a:pPr rtl="0"/>
                      <a:r>
                        <a:rPr lang="es-419" sz="1200"/>
                        <a:t>¿Opcional?</a:t>
                      </a:r>
                    </a:p>
                  </a:txBody>
                  <a:tcPr marL="68580" marR="68580" marT="34290" marB="34290" anchor="ctr"/>
                </a:tc>
                <a:extLst>
                  <a:ext uri="{0D108BD9-81ED-4DB2-BD59-A6C34878D82A}">
                    <a16:rowId xmlns:a16="http://schemas.microsoft.com/office/drawing/2014/main" val="10000"/>
                  </a:ext>
                </a:extLst>
              </a:tr>
              <a:tr h="350784">
                <a:tc>
                  <a:txBody>
                    <a:bodyPr/>
                    <a:lstStyle/>
                    <a:p>
                      <a:pPr algn="ctr" rtl="0"/>
                      <a:r>
                        <a:rPr lang="es-419" sz="1100"/>
                        <a:t>13.1.6</a:t>
                      </a:r>
                    </a:p>
                  </a:txBody>
                  <a:tcPr marL="68580" marR="68580" marT="34290" marB="3429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419" sz="1100"/>
                        <a:t>Verifique su comprensión</a:t>
                      </a:r>
                    </a:p>
                  </a:txBody>
                  <a:tcPr marL="68580" marR="68580" marT="34290" marB="34290" anchor="ctr"/>
                </a:tc>
                <a:tc>
                  <a:txBody>
                    <a:bodyPr/>
                    <a:lstStyle/>
                    <a:p>
                      <a:pPr rtl="0"/>
                      <a:r>
                        <a:rPr lang="es-419" sz="1100"/>
                        <a:t>Mensaje ICMP</a:t>
                      </a:r>
                    </a:p>
                  </a:txBody>
                  <a:tcPr marL="68580" marR="68580" marT="34290" marB="34290" anchor="ctr"/>
                </a:tc>
                <a:tc>
                  <a:txBody>
                    <a:bodyPr/>
                    <a:lstStyle/>
                    <a:p>
                      <a:pPr rtl="0"/>
                      <a:r>
                        <a:rPr lang="es-419" sz="1100"/>
                        <a:t>Recomendado</a:t>
                      </a:r>
                    </a:p>
                  </a:txBody>
                  <a:tcPr marL="68580" marR="68580" marT="34290" marB="34290" anchor="ctr"/>
                </a:tc>
                <a:extLst>
                  <a:ext uri="{0D108BD9-81ED-4DB2-BD59-A6C34878D82A}">
                    <a16:rowId xmlns:a16="http://schemas.microsoft.com/office/drawing/2014/main" val="10001"/>
                  </a:ext>
                </a:extLst>
              </a:tr>
              <a:tr h="350784">
                <a:tc>
                  <a:txBody>
                    <a:bodyPr/>
                    <a:lstStyle/>
                    <a:p>
                      <a:pPr algn="ctr" rtl="0"/>
                      <a:r>
                        <a:rPr lang="es-419" sz="1100"/>
                        <a:t>13.2.6</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a:t>
                      </a:r>
                    </a:p>
                  </a:txBody>
                  <a:tcPr marL="68580" marR="68580" marT="34290" marB="34290" anchor="ctr"/>
                </a:tc>
                <a:tc>
                  <a:txBody>
                    <a:bodyPr/>
                    <a:lstStyle/>
                    <a:p>
                      <a:pPr rtl="0"/>
                      <a:r>
                        <a:rPr lang="es-419" sz="1100"/>
                        <a:t>Verificar direccionamiento  IPv4 e IPv6</a:t>
                      </a:r>
                    </a:p>
                  </a:txBody>
                  <a:tcPr marL="68580" marR="68580" marT="34290" marB="34290" anchor="ctr"/>
                </a:tc>
                <a:tc>
                  <a:txBody>
                    <a:bodyPr/>
                    <a:lstStyle/>
                    <a:p>
                      <a:pPr rtl="0"/>
                      <a:r>
                        <a:rPr lang="es-419" sz="1100"/>
                        <a:t>Recomendado</a:t>
                      </a:r>
                    </a:p>
                  </a:txBody>
                  <a:tcPr marL="68580" marR="68580" marT="34290" marB="34290" anchor="ctr"/>
                </a:tc>
                <a:extLst>
                  <a:ext uri="{0D108BD9-81ED-4DB2-BD59-A6C34878D82A}">
                    <a16:rowId xmlns:a16="http://schemas.microsoft.com/office/drawing/2014/main" val="10006"/>
                  </a:ext>
                </a:extLst>
              </a:tr>
              <a:tr h="350784">
                <a:tc>
                  <a:txBody>
                    <a:bodyPr/>
                    <a:lstStyle/>
                    <a:p>
                      <a:pPr algn="ctr" rtl="0"/>
                      <a:r>
                        <a:rPr lang="es-419" sz="1100"/>
                        <a:t>13.2.7</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Usar Ping y Traceroute para probar la conectividad de red</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kumimoji="0" lang="es-419" sz="1100" u="none" strike="noStrike" kern="1200" cap="none" spc="0" normalizeH="0" baseline="0">
                          <a:ln>
                            <a:noFill/>
                          </a:ln>
                          <a:effectLst/>
                          <a:uLnTx/>
                          <a:uFillTx/>
                        </a:rPr>
                        <a:t>Recomendado</a:t>
                      </a:r>
                    </a:p>
                  </a:txBody>
                  <a:tcPr marL="68580" marR="68580" marT="34290" marB="34290" anchor="ctr"/>
                </a:tc>
                <a:extLst>
                  <a:ext uri="{0D108BD9-81ED-4DB2-BD59-A6C34878D82A}">
                    <a16:rowId xmlns:a16="http://schemas.microsoft.com/office/drawing/2014/main" val="10008"/>
                  </a:ext>
                </a:extLst>
              </a:tr>
              <a:tr h="350784">
                <a:tc>
                  <a:txBody>
                    <a:bodyPr/>
                    <a:lstStyle/>
                    <a:p>
                      <a:pPr algn="ctr" rtl="0"/>
                      <a:r>
                        <a:rPr lang="es-419" sz="1100"/>
                        <a:t>13.3.1</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 - Utilice ICMP para probar y corregir la conectividad de red</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kumimoji="0" lang="es-419" sz="1100" u="none" strike="noStrike" kern="1200" cap="none" spc="0" normalizeH="0" baseline="0">
                          <a:ln>
                            <a:noFill/>
                          </a:ln>
                          <a:effectLst/>
                          <a:uLnTx/>
                          <a:uFillTx/>
                        </a:rPr>
                        <a:t>Recomendado</a:t>
                      </a:r>
                    </a:p>
                  </a:txBody>
                  <a:tcPr marL="68580" marR="68580" marT="34290" marB="34290" anchor="ctr"/>
                </a:tc>
                <a:extLst>
                  <a:ext uri="{0D108BD9-81ED-4DB2-BD59-A6C34878D82A}">
                    <a16:rowId xmlns:a16="http://schemas.microsoft.com/office/drawing/2014/main" val="2582900979"/>
                  </a:ext>
                </a:extLst>
              </a:tr>
              <a:tr h="350784">
                <a:tc>
                  <a:txBody>
                    <a:bodyPr/>
                    <a:lstStyle/>
                    <a:p>
                      <a:pPr algn="ctr" rtl="0"/>
                      <a:r>
                        <a:rPr lang="es-419" sz="1100"/>
                        <a:t>13.3.2</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 Modo Físico</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Packet Tracer - Use Ping y Traceroute para probar la conectividad de red - Modo Físico</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kumimoji="0" lang="es-419" sz="1100" b="0" i="0" u="none" strike="noStrike" kern="1200" cap="none" spc="0" normalizeH="0" baseline="0">
                          <a:ln>
                            <a:noFill/>
                          </a:ln>
                          <a:solidFill>
                            <a:srgbClr val="58585B"/>
                          </a:solidFill>
                          <a:effectLst/>
                          <a:uLnTx/>
                          <a:uFillTx/>
                          <a:latin typeface="Arial"/>
                          <a:ea typeface="+mn-ea"/>
                          <a:cs typeface="+mn-cs"/>
                        </a:rPr>
                        <a:t>Recomendado</a:t>
                      </a:r>
                    </a:p>
                  </a:txBody>
                  <a:tcPr marL="68580" marR="68580" marT="34290" marB="34290" anchor="ctr"/>
                </a:tc>
                <a:extLst>
                  <a:ext uri="{0D108BD9-81ED-4DB2-BD59-A6C34878D82A}">
                    <a16:rowId xmlns:a16="http://schemas.microsoft.com/office/drawing/2014/main" val="4240896033"/>
                  </a:ext>
                </a:extLst>
              </a:tr>
              <a:tr h="350784">
                <a:tc>
                  <a:txBody>
                    <a:bodyPr/>
                    <a:lstStyle/>
                    <a:p>
                      <a:pPr algn="ctr" rtl="0"/>
                      <a:r>
                        <a:rPr lang="es-419" sz="1100"/>
                        <a:t>13.3.2</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creación de prototipos</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Usar Ping y Traceroute para probar la conectividad de red</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kumimoji="0" lang="es-419" sz="1100" u="none" strike="noStrike" kern="1200" cap="none" spc="0" normalizeH="0" baseline="0">
                          <a:ln>
                            <a:noFill/>
                          </a:ln>
                          <a:effectLst/>
                          <a:uLnTx/>
                          <a:uFillTx/>
                        </a:rPr>
                        <a:t>Recomendado</a:t>
                      </a:r>
                    </a:p>
                  </a:txBody>
                  <a:tcPr marL="68580" marR="68580" marT="34290" marB="34290" anchor="ctr"/>
                </a:tc>
                <a:extLst>
                  <a:ext uri="{0D108BD9-81ED-4DB2-BD59-A6C34878D82A}">
                    <a16:rowId xmlns:a16="http://schemas.microsoft.com/office/drawing/2014/main" val="3522544737"/>
                  </a:ext>
                </a:extLst>
              </a:tr>
              <a:tr h="350784">
                <a:tc>
                  <a:txBody>
                    <a:bodyPr/>
                    <a:lstStyle/>
                    <a:p>
                      <a:pPr algn="ctr" rtl="0"/>
                      <a:r>
                        <a:rPr lang="es-419" sz="1100"/>
                        <a:t>13.3.4</a:t>
                      </a:r>
                    </a:p>
                  </a:txBody>
                  <a:tcPr marL="68580" marR="68580" marT="34290" marB="3429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419" sz="1100"/>
                        <a:t>Preguntas del módulo</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lang="es-419" sz="1100"/>
                        <a:t>ICMP</a:t>
                      </a:r>
                    </a:p>
                  </a:txBody>
                  <a:tcPr marL="68580" marR="68580" marT="34290" marB="34290" anchor="ctr"/>
                </a:tc>
                <a:tc>
                  <a:txBody>
                    <a:bodyPr/>
                    <a:lstStyle/>
                    <a:p>
                      <a:pPr marL="0" marR="0" lvl="0" indent="0" algn="l" defTabSz="685777" rtl="0" eaLnBrk="1" fontAlgn="auto" latinLnBrk="0" hangingPunct="1">
                        <a:lnSpc>
                          <a:spcPct val="100000"/>
                        </a:lnSpc>
                        <a:spcBef>
                          <a:spcPts val="0"/>
                        </a:spcBef>
                        <a:spcAft>
                          <a:spcPts val="0"/>
                        </a:spcAft>
                        <a:buClrTx/>
                        <a:buSzTx/>
                        <a:buFontTx/>
                        <a:buNone/>
                        <a:tabLst/>
                        <a:defRPr/>
                      </a:pPr>
                      <a:r>
                        <a:rPr kumimoji="0" lang="es-419" sz="1100" u="none" strike="noStrike" kern="1200" cap="none" spc="0" normalizeH="0" baseline="0">
                          <a:ln>
                            <a:noFill/>
                          </a:ln>
                          <a:effectLst/>
                          <a:uLnTx/>
                          <a:uFillTx/>
                        </a:rPr>
                        <a:t>Recomendado</a:t>
                      </a:r>
                    </a:p>
                  </a:txBody>
                  <a:tcPr marL="68580" marR="68580" marT="34290" marB="34290" anchor="ctr"/>
                </a:tc>
                <a:extLst>
                  <a:ext uri="{0D108BD9-81ED-4DB2-BD59-A6C34878D82A}">
                    <a16:rowId xmlns:a16="http://schemas.microsoft.com/office/drawing/2014/main" val="3001172460"/>
                  </a:ext>
                </a:extLst>
              </a:tr>
            </a:tbl>
          </a:graphicData>
        </a:graphic>
      </p:graphicFrame>
    </p:spTree>
    <p:custDataLst>
      <p:tags r:id="rId1"/>
    </p:custDataLst>
    <p:extLst>
      <p:ext uri="{BB962C8B-B14F-4D97-AF65-F5344CB8AC3E}">
        <p14:creationId xmlns:p14="http://schemas.microsoft.com/office/powerpoint/2010/main" val="2145273728"/>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s-419"/>
              <a:t>Módulo 13: Buenas prácticas</a:t>
            </a:r>
          </a:p>
        </p:txBody>
      </p:sp>
      <p:sp>
        <p:nvSpPr>
          <p:cNvPr id="11266" name="Rectangle 34"/>
          <p:cNvSpPr>
            <a:spLocks noGrp="1" noChangeArrowheads="1"/>
          </p:cNvSpPr>
          <p:nvPr>
            <p:ph idx="1"/>
          </p:nvPr>
        </p:nvSpPr>
        <p:spPr>
          <a:xfrm>
            <a:off x="144065" y="798944"/>
            <a:ext cx="8853286" cy="3690863"/>
          </a:xfrm>
        </p:spPr>
        <p:txBody>
          <a:bodyPr/>
          <a:lstStyle/>
          <a:p>
            <a:pPr marL="0" indent="0" rtl="0">
              <a:lnSpc>
                <a:spcPct val="85000"/>
              </a:lnSpc>
              <a:spcBef>
                <a:spcPct val="30000"/>
              </a:spcBef>
              <a:buNone/>
            </a:pPr>
            <a:r>
              <a:rPr lang="es-419" sz="1600"/>
              <a:t>Antes de enseñar el Módulo 13, el instructor debe:</a:t>
            </a:r>
          </a:p>
          <a:p>
            <a:pPr rtl="0">
              <a:lnSpc>
                <a:spcPct val="85000"/>
              </a:lnSpc>
              <a:spcBef>
                <a:spcPct val="30000"/>
              </a:spcBef>
              <a:buFont typeface="Arial" panose="020B0604020202020204" pitchFamily="34" charset="0"/>
              <a:buChar char="•"/>
            </a:pPr>
            <a:r>
              <a:rPr lang="es-419" sz="1600"/>
              <a:t>Revisar las actividades y evaluaciones de este módulo.</a:t>
            </a:r>
          </a:p>
          <a:p>
            <a:pPr rtl="0">
              <a:lnSpc>
                <a:spcPct val="85000"/>
              </a:lnSpc>
              <a:spcBef>
                <a:spcPct val="30000"/>
              </a:spcBef>
              <a:buFont typeface="Arial" panose="020B0604020202020204" pitchFamily="34" charset="0"/>
              <a:buChar char="•"/>
            </a:pPr>
            <a:r>
              <a:rPr lang="es-419" sz="1600"/>
              <a:t>Tratar de incluir la mayor cantidad de preguntas que sean posibles, con el fin de mantener a los estudiantes concentrados durante la presentación.</a:t>
            </a:r>
          </a:p>
          <a:p>
            <a:pPr rtl="0">
              <a:lnSpc>
                <a:spcPct val="85000"/>
              </a:lnSpc>
              <a:spcBef>
                <a:spcPct val="30000"/>
              </a:spcBef>
              <a:buFont typeface="Arial" panose="020B0604020202020204" pitchFamily="34" charset="0"/>
              <a:buChar char="•"/>
            </a:pPr>
            <a:r>
              <a:rPr lang="es-419" sz="1600"/>
              <a:t>Después de este módulo, el examen de dirección IP está disponible, que cubre Módulos 11-13.</a:t>
            </a:r>
          </a:p>
          <a:p>
            <a:pPr marL="0" indent="0">
              <a:lnSpc>
                <a:spcPct val="85000"/>
              </a:lnSpc>
              <a:spcBef>
                <a:spcPct val="30000"/>
              </a:spcBef>
              <a:buNone/>
            </a:pPr>
            <a:endParaRPr lang="en-US" sz="1600" dirty="0"/>
          </a:p>
          <a:p>
            <a:pPr marL="0" indent="0" rtl="0">
              <a:lnSpc>
                <a:spcPct val="85000"/>
              </a:lnSpc>
              <a:spcBef>
                <a:spcPct val="30000"/>
              </a:spcBef>
              <a:buNone/>
            </a:pPr>
            <a:r>
              <a:rPr lang="es-419" sz="1600"/>
              <a:t>Sección 13.1</a:t>
            </a:r>
          </a:p>
          <a:p>
            <a:pPr lvl="1" rtl="0">
              <a:lnSpc>
                <a:spcPct val="85000"/>
              </a:lnSpc>
              <a:spcBef>
                <a:spcPct val="30000"/>
              </a:spcBef>
              <a:buFont typeface="Arial" panose="020B0604020202020204" pitchFamily="34" charset="0"/>
              <a:buChar char="•"/>
            </a:pPr>
            <a:r>
              <a:rPr lang="es-419" sz="1600"/>
              <a:t>Pregunte a los estudiantes o tenga un debate en clase:</a:t>
            </a:r>
          </a:p>
          <a:p>
            <a:pPr lvl="2" rtl="0">
              <a:lnSpc>
                <a:spcPct val="85000"/>
              </a:lnSpc>
              <a:spcBef>
                <a:spcPct val="30000"/>
              </a:spcBef>
              <a:buFont typeface="Arial" panose="020B0604020202020204" pitchFamily="34" charset="0"/>
              <a:buChar char="•"/>
            </a:pPr>
            <a:r>
              <a:rPr lang="es-419" sz="1600"/>
              <a:t>Explique las similitudes y diferencias entre ICMPv4 e ICMPv6.</a:t>
            </a:r>
          </a:p>
          <a:p>
            <a:pPr lvl="2" rtl="0">
              <a:lnSpc>
                <a:spcPct val="85000"/>
              </a:lnSpc>
              <a:spcBef>
                <a:spcPct val="30000"/>
              </a:spcBef>
              <a:buFont typeface="Arial" panose="020B0604020202020204" pitchFamily="34" charset="0"/>
              <a:buChar char="•"/>
            </a:pPr>
            <a:r>
              <a:rPr lang="es-419" sz="1600"/>
              <a:t>¿Qué crees que haría que un destino fuera inalcanzable?</a:t>
            </a:r>
          </a:p>
          <a:p>
            <a:pPr lvl="2" rtl="0">
              <a:lnSpc>
                <a:spcPct val="85000"/>
              </a:lnSpc>
              <a:spcBef>
                <a:spcPct val="30000"/>
              </a:spcBef>
              <a:buFont typeface="Arial" panose="020B0604020202020204" pitchFamily="34" charset="0"/>
              <a:buChar char="•"/>
            </a:pPr>
            <a:r>
              <a:rPr lang="es-419" sz="1600"/>
              <a:t>¿Por qué un administrador de red negaría los mensajes ICMP de un origen externo?</a:t>
            </a:r>
          </a:p>
          <a:p>
            <a:pPr marL="0" indent="0">
              <a:lnSpc>
                <a:spcPct val="85000"/>
              </a:lnSpc>
              <a:spcBef>
                <a:spcPct val="30000"/>
              </a:spcBef>
              <a:buNone/>
            </a:pPr>
            <a:endParaRPr lang="en-US" dirty="0"/>
          </a:p>
          <a:p>
            <a:pPr marL="0" indent="0">
              <a:lnSpc>
                <a:spcPct val="85000"/>
              </a:lnSpc>
              <a:spcBef>
                <a:spcPct val="30000"/>
              </a:spcBef>
              <a:buNone/>
            </a:pPr>
            <a:endParaRPr lang="en-US" dirty="0"/>
          </a:p>
          <a:p>
            <a:pPr lvl="1">
              <a:lnSpc>
                <a:spcPct val="85000"/>
              </a:lnSpc>
              <a:spcBef>
                <a:spcPct val="30000"/>
              </a:spcBef>
            </a:pPr>
            <a:endParaRPr lang="en-US" dirty="0"/>
          </a:p>
          <a:p>
            <a:pPr eaLnBrk="1" hangingPunct="1">
              <a:lnSpc>
                <a:spcPct val="85000"/>
              </a:lnSpc>
              <a:spcBef>
                <a:spcPct val="30000"/>
              </a:spcBef>
            </a:pPr>
            <a:endParaRPr lang="en-US" dirty="0"/>
          </a:p>
          <a:p>
            <a:pPr marL="630238" lvl="2" indent="-214313">
              <a:buFont typeface="Arial" panose="020B0604020202020204" pitchFamily="34" charset="0"/>
              <a:buChar char="•"/>
            </a:pPr>
            <a:endParaRPr lang="en-US" sz="1200" dirty="0"/>
          </a:p>
          <a:p>
            <a:pPr marL="630238" lvl="2" indent="-214313">
              <a:buFont typeface="Arial" panose="020B0604020202020204" pitchFamily="34" charset="0"/>
              <a:buChar char="•"/>
            </a:pPr>
            <a:endParaRPr lang="en-US" sz="1500" dirty="0"/>
          </a:p>
          <a:p>
            <a:pPr eaLnBrk="1" hangingPunct="1">
              <a:lnSpc>
                <a:spcPct val="85000"/>
              </a:lnSpc>
              <a:spcBef>
                <a:spcPct val="30000"/>
              </a:spcBef>
            </a:pPr>
            <a:endParaRPr lang="en-US" b="1" dirty="0">
              <a:solidFill>
                <a:srgbClr val="FF0000"/>
              </a:solidFill>
            </a:endParaRPr>
          </a:p>
          <a:p>
            <a:pPr eaLnBrk="1" hangingPunct="1">
              <a:lnSpc>
                <a:spcPct val="85000"/>
              </a:lnSpc>
              <a:spcBef>
                <a:spcPct val="30000"/>
              </a:spcBef>
            </a:pPr>
            <a:endParaRPr lang="en-US" dirty="0"/>
          </a:p>
        </p:txBody>
      </p:sp>
    </p:spTree>
    <p:custDataLst>
      <p:tags r:id="rId1"/>
    </p:custDataLst>
    <p:extLst>
      <p:ext uri="{BB962C8B-B14F-4D97-AF65-F5344CB8AC3E}">
        <p14:creationId xmlns:p14="http://schemas.microsoft.com/office/powerpoint/2010/main" val="1556707683"/>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rtl="0"/>
            <a:r>
              <a:rPr lang="es-419"/>
              <a:t>Módulo 13: Buenas prácticas (Continuación) </a:t>
            </a:r>
          </a:p>
        </p:txBody>
      </p:sp>
      <p:sp>
        <p:nvSpPr>
          <p:cNvPr id="11266" name="Rectangle 34"/>
          <p:cNvSpPr>
            <a:spLocks noGrp="1" noChangeArrowheads="1"/>
          </p:cNvSpPr>
          <p:nvPr>
            <p:ph idx="1"/>
          </p:nvPr>
        </p:nvSpPr>
        <p:spPr>
          <a:xfrm>
            <a:off x="144065" y="798944"/>
            <a:ext cx="8853286" cy="3818775"/>
          </a:xfrm>
        </p:spPr>
        <p:txBody>
          <a:bodyPr/>
          <a:lstStyle/>
          <a:p>
            <a:pPr marL="0" indent="0" rtl="0">
              <a:lnSpc>
                <a:spcPct val="85000"/>
              </a:lnSpc>
              <a:spcBef>
                <a:spcPct val="30000"/>
              </a:spcBef>
              <a:buNone/>
            </a:pPr>
            <a:r>
              <a:rPr lang="es-419" sz="1600"/>
              <a:t>Sección 13.2</a:t>
            </a:r>
          </a:p>
          <a:p>
            <a:pPr lvl="1" rtl="0">
              <a:lnSpc>
                <a:spcPct val="85000"/>
              </a:lnSpc>
              <a:spcBef>
                <a:spcPct val="30000"/>
              </a:spcBef>
            </a:pPr>
            <a:r>
              <a:rPr lang="es-419" sz="1600"/>
              <a:t>Pregunte a los estudiantes o tenga un debate en clase:</a:t>
            </a:r>
          </a:p>
          <a:p>
            <a:pPr lvl="2" rtl="0">
              <a:lnSpc>
                <a:spcPct val="85000"/>
              </a:lnSpc>
              <a:spcBef>
                <a:spcPct val="30000"/>
              </a:spcBef>
            </a:pPr>
            <a:r>
              <a:rPr lang="es-419" sz="1600"/>
              <a:t>¿Cuáles son las diferencias entre ping y traceroute?</a:t>
            </a:r>
          </a:p>
          <a:p>
            <a:pPr lvl="2" rtl="0">
              <a:lnSpc>
                <a:spcPct val="85000"/>
              </a:lnSpc>
              <a:spcBef>
                <a:spcPct val="30000"/>
              </a:spcBef>
            </a:pPr>
            <a:r>
              <a:rPr lang="es-419" sz="1600"/>
              <a:t>¿Por qué haría ping a la dirección de bucle invertido (loopback) de un dispositivo?</a:t>
            </a:r>
          </a:p>
          <a:p>
            <a:pPr lvl="2" rtl="0">
              <a:lnSpc>
                <a:spcPct val="85000"/>
              </a:lnSpc>
              <a:spcBef>
                <a:spcPct val="30000"/>
              </a:spcBef>
            </a:pPr>
            <a:r>
              <a:rPr lang="es-419" sz="1600"/>
              <a:t>¿En qué situaciones usaría el comando ping/traceroute?</a:t>
            </a:r>
          </a:p>
          <a:p>
            <a:pPr lvl="2">
              <a:lnSpc>
                <a:spcPct val="85000"/>
              </a:lnSpc>
              <a:spcBef>
                <a:spcPct val="30000"/>
              </a:spcBef>
            </a:pPr>
            <a:endParaRPr lang="en-US" dirty="0"/>
          </a:p>
          <a:p>
            <a:pPr lvl="1">
              <a:lnSpc>
                <a:spcPct val="85000"/>
              </a:lnSpc>
              <a:spcBef>
                <a:spcPct val="30000"/>
              </a:spcBef>
            </a:pPr>
            <a:endParaRPr lang="en-US" dirty="0"/>
          </a:p>
          <a:p>
            <a:pPr lvl="2">
              <a:lnSpc>
                <a:spcPct val="85000"/>
              </a:lnSpc>
              <a:spcBef>
                <a:spcPct val="30000"/>
              </a:spcBef>
            </a:pPr>
            <a:endParaRPr lang="en-US" dirty="0"/>
          </a:p>
          <a:p>
            <a:pPr marL="0" indent="0">
              <a:lnSpc>
                <a:spcPct val="85000"/>
              </a:lnSpc>
              <a:spcBef>
                <a:spcPct val="30000"/>
              </a:spcBef>
              <a:buNone/>
            </a:pPr>
            <a:endParaRPr lang="en-US" dirty="0"/>
          </a:p>
          <a:p>
            <a:pPr marL="0" indent="0">
              <a:lnSpc>
                <a:spcPct val="85000"/>
              </a:lnSpc>
              <a:spcBef>
                <a:spcPct val="30000"/>
              </a:spcBef>
              <a:buNone/>
            </a:pPr>
            <a:endParaRPr lang="en-US" dirty="0"/>
          </a:p>
          <a:p>
            <a:pPr lvl="1">
              <a:lnSpc>
                <a:spcPct val="85000"/>
              </a:lnSpc>
              <a:spcBef>
                <a:spcPct val="30000"/>
              </a:spcBef>
            </a:pPr>
            <a:endParaRPr lang="en-US" dirty="0"/>
          </a:p>
          <a:p>
            <a:pPr eaLnBrk="1" hangingPunct="1">
              <a:lnSpc>
                <a:spcPct val="85000"/>
              </a:lnSpc>
              <a:spcBef>
                <a:spcPct val="30000"/>
              </a:spcBef>
            </a:pPr>
            <a:endParaRPr lang="en-US" dirty="0"/>
          </a:p>
          <a:p>
            <a:pPr marL="630238" lvl="2" indent="-214313">
              <a:buFont typeface="Arial" panose="020B0604020202020204" pitchFamily="34" charset="0"/>
              <a:buChar char="•"/>
            </a:pPr>
            <a:endParaRPr lang="en-US" sz="1200" dirty="0"/>
          </a:p>
          <a:p>
            <a:pPr marL="630238" lvl="2" indent="-214313">
              <a:buFont typeface="Arial" panose="020B0604020202020204" pitchFamily="34" charset="0"/>
              <a:buChar char="•"/>
            </a:pPr>
            <a:endParaRPr lang="en-US" sz="1500" dirty="0"/>
          </a:p>
          <a:p>
            <a:pPr eaLnBrk="1" hangingPunct="1">
              <a:lnSpc>
                <a:spcPct val="85000"/>
              </a:lnSpc>
              <a:spcBef>
                <a:spcPct val="30000"/>
              </a:spcBef>
            </a:pPr>
            <a:endParaRPr lang="en-US" b="1" dirty="0">
              <a:solidFill>
                <a:srgbClr val="FF0000"/>
              </a:solidFill>
            </a:endParaRPr>
          </a:p>
          <a:p>
            <a:pPr eaLnBrk="1" hangingPunct="1">
              <a:lnSpc>
                <a:spcPct val="85000"/>
              </a:lnSpc>
              <a:spcBef>
                <a:spcPct val="30000"/>
              </a:spcBef>
            </a:pPr>
            <a:endParaRPr lang="en-US" dirty="0"/>
          </a:p>
        </p:txBody>
      </p:sp>
    </p:spTree>
    <p:custDataLst>
      <p:tags r:id="rId1"/>
    </p:custDataLst>
    <p:extLst>
      <p:ext uri="{BB962C8B-B14F-4D97-AF65-F5344CB8AC3E}">
        <p14:creationId xmlns:p14="http://schemas.microsoft.com/office/powerpoint/2010/main" val="249388794"/>
      </p:ext>
    </p:extLst>
  </p:cSld>
  <p:clrMapOvr>
    <a:masterClrMapping/>
  </p:clrMapOvr>
  <p:transition spd="slow">
    <p:wipe/>
  </p:transition>
</p:sld>
</file>

<file path=ppt/tags/tag1.xml><?xml version="1.0" encoding="utf-8"?>
<p:tagLst xmlns:a="http://schemas.openxmlformats.org/drawingml/2006/main" xmlns:r="http://schemas.openxmlformats.org/officeDocument/2006/relationships" xmlns:p="http://schemas.openxmlformats.org/presentationml/2006/main">
  <p:tag name="ARTICULATE_SLIDE_COUNT" val="65"/>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Default Theme">
  <a:themeElements>
    <a:clrScheme name="Custom 6">
      <a:dk1>
        <a:srgbClr val="58585B"/>
      </a:dk1>
      <a:lt1>
        <a:srgbClr val="FFFFFF"/>
      </a:lt1>
      <a:dk2>
        <a:srgbClr val="58585B"/>
      </a:dk2>
      <a:lt2>
        <a:srgbClr val="81C569"/>
      </a:lt2>
      <a:accent1>
        <a:srgbClr val="004C69"/>
      </a:accent1>
      <a:accent2>
        <a:srgbClr val="9E0B0F"/>
      </a:accent2>
      <a:accent3>
        <a:srgbClr val="FFFFFF"/>
      </a:accent3>
      <a:accent4>
        <a:srgbClr val="367187"/>
      </a:accent4>
      <a:accent5>
        <a:srgbClr val="38C6F4"/>
      </a:accent5>
      <a:accent6>
        <a:srgbClr val="FBAB18"/>
      </a:accent6>
      <a:hlink>
        <a:srgbClr val="38C6F4"/>
      </a:hlink>
      <a:folHlink>
        <a:srgbClr val="81C569"/>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36A4D7"/>
        </a:solidFill>
        <a:ln>
          <a:noFill/>
        </a:ln>
        <a:effectLst/>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ITE7_Chp1_Example-1" id="{4A20ED44-3835-F149-9AE4-C332C230E09E}" vid="{AFB5BC48-58F8-AD45-912F-AE2AD65EB6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Default Theme</Template>
  <TotalTime>10016</TotalTime>
  <Words>3490</Words>
  <Application>Microsoft Office PowerPoint</Application>
  <PresentationFormat>On-screen Show (16:9)</PresentationFormat>
  <Paragraphs>379</Paragraphs>
  <Slides>36</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CiscoSans ExtraLight</vt:lpstr>
      <vt:lpstr>Arial</vt:lpstr>
      <vt:lpstr>Calibri</vt:lpstr>
      <vt:lpstr>Wingdings</vt:lpstr>
      <vt:lpstr>Default Theme</vt:lpstr>
      <vt:lpstr>Módulo 13: ICMP</vt:lpstr>
      <vt:lpstr>Materiales del instructor – Módulo 13: Guía de planificación.</vt:lpstr>
      <vt:lpstr>¿Qué esperar en este módulo?</vt:lpstr>
      <vt:lpstr>¿Qué esperar en este módulo? (cont.)</vt:lpstr>
      <vt:lpstr>Verifique su Conocimiento</vt:lpstr>
      <vt:lpstr>Actividades de Packet Tracer de Modo Físico</vt:lpstr>
      <vt:lpstr>Módulo 13: Actividades</vt:lpstr>
      <vt:lpstr>Módulo 13: Buenas prácticas</vt:lpstr>
      <vt:lpstr>Módulo 13: Buenas prácticas (Continuación) </vt:lpstr>
      <vt:lpstr>Módulo 13: ICMP </vt:lpstr>
      <vt:lpstr>Objetivos del módulo</vt:lpstr>
      <vt:lpstr>Mensajes ICMP</vt:lpstr>
      <vt:lpstr>Mensajes ICMP Mensajes ICMPv4 e ICMPv6</vt:lpstr>
      <vt:lpstr>Mensajes ICMP Accesibilidad del host</vt:lpstr>
      <vt:lpstr>Mensajes ICMP Destino o servicio inalcanzable</vt:lpstr>
      <vt:lpstr>Mensajes ICMP  Tiempo excedido</vt:lpstr>
      <vt:lpstr>Mensajes ICMP Mensajes ICMPv6</vt:lpstr>
      <vt:lpstr>Mensajes ICMP  Mensajes ICMPv6 (cont.) </vt:lpstr>
      <vt:lpstr>Mensajes ICMP  Mensajes ICMPv6 (cont.) </vt:lpstr>
      <vt:lpstr>Mensajes ICMP  Mensajes ICMPv6 (cont.) </vt:lpstr>
      <vt:lpstr>Mensajes ICMP  Mensajes ICMPv6 (cont.) </vt:lpstr>
      <vt:lpstr>13.2 Pruebas de ping y traceroute</vt:lpstr>
      <vt:lpstr>Pruebas de Ping y Traceroute Ping — Prueba de conectividad</vt:lpstr>
      <vt:lpstr>Pruebas de ping y Traceroute Haga ping al Loopback</vt:lpstr>
      <vt:lpstr>Pruebas de ping y Traceroute Hacer ping a la puerta de enlace predeterminada</vt:lpstr>
      <vt:lpstr>Pruebas de Ping y Traceroute Hacer ping a un host remoto</vt:lpstr>
      <vt:lpstr>Pruebas de Ping y Traceroute Traceroute – Pruebe el camino</vt:lpstr>
      <vt:lpstr>Pruebas de Ping y Traceroute Traceroute – Pruebe el camino (Cont.)</vt:lpstr>
      <vt:lpstr>Pruebas Ping y Traceroute Packet Tracer — Verifique el direccionamiento IPv4 e IPv6</vt:lpstr>
      <vt:lpstr>Pruebas de ping y traceroute Packet Tracer – Use Ping y Traceroute para probar la conectividad de red</vt:lpstr>
      <vt:lpstr>13.3 - Módulo de práctica y cuestionario</vt:lpstr>
      <vt:lpstr>Módulo de Práctica y Prueba Packet Tracer – Use ICMP para probar y corregir la conectividad de red</vt:lpstr>
      <vt:lpstr>Módulo de Práctica y quiz Packet Tracer - Usar Ping y Traceroute para probar la conectividad de red - Modo Físico  Lab — Usar Ping y Traceroute para probar la conectividad de red</vt:lpstr>
      <vt:lpstr>Práctica del Módulo y Cuestionario ¿Qué aprendí en este módulo?</vt:lpstr>
      <vt:lpstr>Módulo 13: ICMP  Nuevos términos y comandos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2: Basic Switch and End Device Configuration</dc:title>
  <dc:creator>Stephanie Harvey</dc:creator>
  <cp:lastModifiedBy>Jeff Luman -X (jluman - UNICON INC at Cisco)</cp:lastModifiedBy>
  <cp:revision>287</cp:revision>
  <dcterms:created xsi:type="dcterms:W3CDTF">2019-10-18T06:21:22Z</dcterms:created>
  <dcterms:modified xsi:type="dcterms:W3CDTF">2021-04-16T20:04:06Z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ProviderInitializationData">
    <vt:lpwstr>https://cisco.jiveon.com</vt:lpwstr>
  </property>
  <property fmtid="{D5CDD505-2E9C-101B-9397-08002B2CF9AE}" pid="3" name="Offisync_UpdateToken">
    <vt:lpwstr>1</vt:lpwstr>
  </property>
  <property fmtid="{D5CDD505-2E9C-101B-9397-08002B2CF9AE}" pid="4" name="Offisync_ServerID">
    <vt:lpwstr>07841bbc-cd3c-4a76-827f-75a2226890f4</vt:lpwstr>
  </property>
  <property fmtid="{D5CDD505-2E9C-101B-9397-08002B2CF9AE}" pid="5" name="Offisync_UniqueId">
    <vt:lpwstr>1702406</vt:lpwstr>
  </property>
  <property fmtid="{D5CDD505-2E9C-101B-9397-08002B2CF9AE}" pid="6" name="Jive_VersionGuid">
    <vt:lpwstr>fd96a0b3-f68d-4727-8e4f-2128d37ed30a</vt:lpwstr>
  </property>
  <property fmtid="{D5CDD505-2E9C-101B-9397-08002B2CF9AE}" pid="7" name="Jive_LatestUserAccountName">
    <vt:lpwstr>alljohns</vt:lpwstr>
  </property>
  <property fmtid="{D5CDD505-2E9C-101B-9397-08002B2CF9AE}" pid="8" name="ArticulateGUID">
    <vt:lpwstr>F9A496F7-57D7-4028-9572-D40DFDF3715A</vt:lpwstr>
  </property>
  <property fmtid="{D5CDD505-2E9C-101B-9397-08002B2CF9AE}" pid="9" name="ArticulatePath">
    <vt:lpwstr>ITE7_Chp9_by_jg</vt:lpwstr>
  </property>
</Properties>
</file>

<file path=docProps/thumbnail.jpeg>
</file>